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7" r:id="rId2"/>
    <p:sldMasterId id="2147483722" r:id="rId3"/>
    <p:sldMasterId id="2147483730" r:id="rId4"/>
  </p:sldMasterIdLst>
  <p:notesMasterIdLst>
    <p:notesMasterId r:id="rId41"/>
  </p:notesMasterIdLst>
  <p:sldIdLst>
    <p:sldId id="333" r:id="rId5"/>
    <p:sldId id="340" r:id="rId6"/>
    <p:sldId id="279" r:id="rId7"/>
    <p:sldId id="356" r:id="rId8"/>
    <p:sldId id="351" r:id="rId9"/>
    <p:sldId id="286" r:id="rId10"/>
    <p:sldId id="326" r:id="rId11"/>
    <p:sldId id="327" r:id="rId12"/>
    <p:sldId id="328" r:id="rId13"/>
    <p:sldId id="329" r:id="rId14"/>
    <p:sldId id="330" r:id="rId15"/>
    <p:sldId id="336" r:id="rId16"/>
    <p:sldId id="338" r:id="rId17"/>
    <p:sldId id="337" r:id="rId18"/>
    <p:sldId id="355" r:id="rId19"/>
    <p:sldId id="350" r:id="rId20"/>
    <p:sldId id="358" r:id="rId21"/>
    <p:sldId id="359" r:id="rId22"/>
    <p:sldId id="321" r:id="rId23"/>
    <p:sldId id="324" r:id="rId24"/>
    <p:sldId id="335" r:id="rId25"/>
    <p:sldId id="258" r:id="rId26"/>
    <p:sldId id="256" r:id="rId27"/>
    <p:sldId id="260" r:id="rId28"/>
    <p:sldId id="269" r:id="rId29"/>
    <p:sldId id="341" r:id="rId30"/>
    <p:sldId id="342" r:id="rId31"/>
    <p:sldId id="343" r:id="rId32"/>
    <p:sldId id="275" r:id="rId33"/>
    <p:sldId id="345" r:id="rId34"/>
    <p:sldId id="346" r:id="rId35"/>
    <p:sldId id="347" r:id="rId36"/>
    <p:sldId id="325" r:id="rId37"/>
    <p:sldId id="352" r:id="rId38"/>
    <p:sldId id="332" r:id="rId39"/>
    <p:sldId id="276"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Montserrat Classic" panose="020B0604020202020204" charset="0"/>
      <p:regular r:id="rId48"/>
    </p:embeddedFont>
    <p:embeddedFont>
      <p:font typeface="Montserrat Light" panose="00000400000000000000" pitchFamily="2" charset="0"/>
      <p:regular r:id="rId49"/>
      <p:italic r:id="rId50"/>
    </p:embeddedFont>
    <p:embeddedFont>
      <p:font typeface="Montserrat Light Bold" panose="020B0604020202020204" charset="0"/>
      <p:regular r:id="rId51"/>
    </p:embeddedFont>
  </p:embeddedFontLst>
  <p:defaultTextStyle>
    <a:defPPr>
      <a:defRPr lang="en-US"/>
    </a:defPPr>
    <a:lvl1pPr algn="l" rtl="0" eaLnBrk="0" fontAlgn="base" hangingPunct="0">
      <a:spcBef>
        <a:spcPct val="0"/>
      </a:spcBef>
      <a:spcAft>
        <a:spcPct val="0"/>
      </a:spcAft>
      <a:defRPr kern="1200">
        <a:solidFill>
          <a:schemeClr val="tx1"/>
        </a:solidFill>
        <a:latin typeface="Neris Semibold"/>
        <a:ea typeface="+mn-ea"/>
        <a:cs typeface="+mn-cs"/>
      </a:defRPr>
    </a:lvl1pPr>
    <a:lvl2pPr marL="457200" algn="l" rtl="0" eaLnBrk="0" fontAlgn="base" hangingPunct="0">
      <a:spcBef>
        <a:spcPct val="0"/>
      </a:spcBef>
      <a:spcAft>
        <a:spcPct val="0"/>
      </a:spcAft>
      <a:defRPr kern="1200">
        <a:solidFill>
          <a:schemeClr val="tx1"/>
        </a:solidFill>
        <a:latin typeface="Neris Semibold"/>
        <a:ea typeface="+mn-ea"/>
        <a:cs typeface="+mn-cs"/>
      </a:defRPr>
    </a:lvl2pPr>
    <a:lvl3pPr marL="914400" algn="l" rtl="0" eaLnBrk="0" fontAlgn="base" hangingPunct="0">
      <a:spcBef>
        <a:spcPct val="0"/>
      </a:spcBef>
      <a:spcAft>
        <a:spcPct val="0"/>
      </a:spcAft>
      <a:defRPr kern="1200">
        <a:solidFill>
          <a:schemeClr val="tx1"/>
        </a:solidFill>
        <a:latin typeface="Neris Semibold"/>
        <a:ea typeface="+mn-ea"/>
        <a:cs typeface="+mn-cs"/>
      </a:defRPr>
    </a:lvl3pPr>
    <a:lvl4pPr marL="1371600" algn="l" rtl="0" eaLnBrk="0" fontAlgn="base" hangingPunct="0">
      <a:spcBef>
        <a:spcPct val="0"/>
      </a:spcBef>
      <a:spcAft>
        <a:spcPct val="0"/>
      </a:spcAft>
      <a:defRPr kern="1200">
        <a:solidFill>
          <a:schemeClr val="tx1"/>
        </a:solidFill>
        <a:latin typeface="Neris Semibold"/>
        <a:ea typeface="+mn-ea"/>
        <a:cs typeface="+mn-cs"/>
      </a:defRPr>
    </a:lvl4pPr>
    <a:lvl5pPr marL="1828800" algn="l" rtl="0" eaLnBrk="0" fontAlgn="base" hangingPunct="0">
      <a:spcBef>
        <a:spcPct val="0"/>
      </a:spcBef>
      <a:spcAft>
        <a:spcPct val="0"/>
      </a:spcAft>
      <a:defRPr kern="1200">
        <a:solidFill>
          <a:schemeClr val="tx1"/>
        </a:solidFill>
        <a:latin typeface="Neris Semibold"/>
        <a:ea typeface="+mn-ea"/>
        <a:cs typeface="+mn-cs"/>
      </a:defRPr>
    </a:lvl5pPr>
    <a:lvl6pPr marL="2286000" algn="l" defTabSz="914400" rtl="0" eaLnBrk="1" latinLnBrk="0" hangingPunct="1">
      <a:defRPr kern="1200">
        <a:solidFill>
          <a:schemeClr val="tx1"/>
        </a:solidFill>
        <a:latin typeface="Neris Semibold"/>
        <a:ea typeface="+mn-ea"/>
        <a:cs typeface="+mn-cs"/>
      </a:defRPr>
    </a:lvl6pPr>
    <a:lvl7pPr marL="2743200" algn="l" defTabSz="914400" rtl="0" eaLnBrk="1" latinLnBrk="0" hangingPunct="1">
      <a:defRPr kern="1200">
        <a:solidFill>
          <a:schemeClr val="tx1"/>
        </a:solidFill>
        <a:latin typeface="Neris Semibold"/>
        <a:ea typeface="+mn-ea"/>
        <a:cs typeface="+mn-cs"/>
      </a:defRPr>
    </a:lvl7pPr>
    <a:lvl8pPr marL="3200400" algn="l" defTabSz="914400" rtl="0" eaLnBrk="1" latinLnBrk="0" hangingPunct="1">
      <a:defRPr kern="1200">
        <a:solidFill>
          <a:schemeClr val="tx1"/>
        </a:solidFill>
        <a:latin typeface="Neris Semibold"/>
        <a:ea typeface="+mn-ea"/>
        <a:cs typeface="+mn-cs"/>
      </a:defRPr>
    </a:lvl8pPr>
    <a:lvl9pPr marL="3657600" algn="l" defTabSz="914400" rtl="0" eaLnBrk="1" latinLnBrk="0" hangingPunct="1">
      <a:defRPr kern="1200">
        <a:solidFill>
          <a:schemeClr val="tx1"/>
        </a:solidFill>
        <a:latin typeface="Neris Semibold"/>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441"/>
    <a:srgbClr val="2249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12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customXml" Target="../customXml/item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customXml" Target="../customXml/item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FB146-858D-44D6-AEB0-539B969ED185}" type="datetimeFigureOut">
              <a:rPr lang="lt-LT" smtClean="0"/>
              <a:t>2023-06-06</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E49C0-07FC-42E6-97C1-73EBA255FD98}" type="slidenum">
              <a:rPr lang="lt-LT" smtClean="0"/>
              <a:t>‹#›</a:t>
            </a:fld>
            <a:endParaRPr lang="lt-LT"/>
          </a:p>
        </p:txBody>
      </p:sp>
    </p:spTree>
    <p:extLst>
      <p:ext uri="{BB962C8B-B14F-4D97-AF65-F5344CB8AC3E}">
        <p14:creationId xmlns:p14="http://schemas.microsoft.com/office/powerpoint/2010/main" val="1400633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4F5E49C0-07FC-42E6-97C1-73EBA255FD98}" type="slidenum">
              <a:rPr lang="lt-LT" smtClean="0"/>
              <a:t>4</a:t>
            </a:fld>
            <a:endParaRPr lang="lt-LT"/>
          </a:p>
        </p:txBody>
      </p:sp>
    </p:spTree>
    <p:extLst>
      <p:ext uri="{BB962C8B-B14F-4D97-AF65-F5344CB8AC3E}">
        <p14:creationId xmlns:p14="http://schemas.microsoft.com/office/powerpoint/2010/main" val="274084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unktai 1">
    <p:spTree>
      <p:nvGrpSpPr>
        <p:cNvPr id="1" name=""/>
        <p:cNvGrpSpPr/>
        <p:nvPr/>
      </p:nvGrpSpPr>
      <p:grpSpPr>
        <a:xfrm>
          <a:off x="0" y="0"/>
          <a:ext cx="0" cy="0"/>
          <a:chOff x="0" y="0"/>
          <a:chExt cx="0" cy="0"/>
        </a:xfrm>
      </p:grpSpPr>
      <p:sp>
        <p:nvSpPr>
          <p:cNvPr id="2" name="Title 1"/>
          <p:cNvSpPr>
            <a:spLocks noGrp="1"/>
          </p:cNvSpPr>
          <p:nvPr>
            <p:ph type="title"/>
          </p:nvPr>
        </p:nvSpPr>
        <p:spPr>
          <a:xfrm>
            <a:off x="1490002" y="1323036"/>
            <a:ext cx="15307997" cy="1208190"/>
          </a:xfrm>
          <a:noFill/>
        </p:spPr>
        <p:txBody>
          <a:bodyPr anchor="t">
            <a:noAutofit/>
          </a:bodyPr>
          <a:lstStyle>
            <a:lvl1pPr algn="ctr">
              <a:defRPr sz="4050" b="1" i="0">
                <a:latin typeface="Neris Black" charset="0"/>
                <a:ea typeface="Neris Black" charset="0"/>
                <a:cs typeface="Neris Black" charset="0"/>
              </a:defRPr>
            </a:lvl1pPr>
          </a:lstStyle>
          <a:p>
            <a:r>
              <a:rPr lang="lt-LT"/>
              <a:t>Spustelėję redaguokite stilių</a:t>
            </a:r>
            <a:endParaRPr lang="en-US" dirty="0"/>
          </a:p>
        </p:txBody>
      </p:sp>
      <p:sp>
        <p:nvSpPr>
          <p:cNvPr id="3" name="Content Placeholder 2"/>
          <p:cNvSpPr>
            <a:spLocks noGrp="1"/>
          </p:cNvSpPr>
          <p:nvPr>
            <p:ph idx="1"/>
          </p:nvPr>
        </p:nvSpPr>
        <p:spPr>
          <a:xfrm>
            <a:off x="1490003" y="2676092"/>
            <a:ext cx="15307995" cy="4718079"/>
          </a:xfrm>
          <a:ln>
            <a:noFill/>
          </a:ln>
        </p:spPr>
        <p:txBody>
          <a:bodyPr>
            <a:normAutofit/>
          </a:bodyPr>
          <a:lstStyle>
            <a:lvl1pPr marL="342900" indent="-342900">
              <a:lnSpc>
                <a:spcPts val="3300"/>
              </a:lnSpc>
              <a:spcAft>
                <a:spcPts val="450"/>
              </a:spcAft>
              <a:buClr>
                <a:schemeClr val="accent1"/>
              </a:buClr>
              <a:buFont typeface="Wingdings" charset="2"/>
              <a:buChar char="§"/>
              <a:defRPr sz="2400" b="1" i="0">
                <a:latin typeface="Neris SemiBold" charset="0"/>
                <a:ea typeface="Neris SemiBold" charset="0"/>
                <a:cs typeface="Neris SemiBold" charset="0"/>
              </a:defRPr>
            </a:lvl1pPr>
            <a:lvl2pPr marL="1028700" indent="-342900">
              <a:buFont typeface="Arial" charset="0"/>
              <a:buChar char="•"/>
              <a:defRPr sz="3000">
                <a:latin typeface="Neris SemiBold" charset="0"/>
                <a:ea typeface="Neris SemiBold" charset="0"/>
                <a:cs typeface="Neris SemiBold" charset="0"/>
              </a:defRPr>
            </a:lvl2pPr>
            <a:lvl3pPr marL="1714500" indent="-342900">
              <a:buFont typeface="Arial" charset="0"/>
              <a:buChar char="•"/>
              <a:defRPr sz="2700">
                <a:latin typeface="Neris SemiBold" charset="0"/>
                <a:ea typeface="Neris SemiBold" charset="0"/>
                <a:cs typeface="Neris SemiBold" charset="0"/>
              </a:defRPr>
            </a:lvl3pPr>
            <a:lvl4pPr marL="2400300" indent="-342900">
              <a:buFont typeface="Arial" charset="0"/>
              <a:buChar char="•"/>
              <a:defRPr sz="2400">
                <a:latin typeface="Neris SemiBold" charset="0"/>
                <a:ea typeface="Neris SemiBold" charset="0"/>
                <a:cs typeface="Neris SemiBold" charset="0"/>
              </a:defRPr>
            </a:lvl4pPr>
            <a:lvl5pPr marL="3086100" indent="-342900">
              <a:buFont typeface="Arial" charset="0"/>
              <a:buChar char="•"/>
              <a:defRPr sz="2400">
                <a:latin typeface="Neris SemiBold" charset="0"/>
                <a:ea typeface="Neris SemiBold" charset="0"/>
                <a:cs typeface="Neris SemiBold" charset="0"/>
              </a:defRPr>
            </a:lvl5pPr>
          </a:lstStyle>
          <a:p>
            <a:pPr lvl="0"/>
            <a:r>
              <a:rPr lang="lt-LT"/>
              <a:t>Spustelėkite, kad galėtumėte redaguoti šablono teksto stilius</a:t>
            </a:r>
          </a:p>
        </p:txBody>
      </p:sp>
    </p:spTree>
    <p:extLst>
      <p:ext uri="{BB962C8B-B14F-4D97-AF65-F5344CB8AC3E}">
        <p14:creationId xmlns:p14="http://schemas.microsoft.com/office/powerpoint/2010/main" val="39956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e Placeholder 3">
            <a:extLst>
              <a:ext uri="{FF2B5EF4-FFF2-40B4-BE49-F238E27FC236}">
                <a16:creationId xmlns:a16="http://schemas.microsoft.com/office/drawing/2014/main" id="{8A25A39D-AF46-DAF1-7808-4A75494AD90D}"/>
              </a:ext>
            </a:extLst>
          </p:cNvPr>
          <p:cNvSpPr>
            <a:spLocks noGrp="1"/>
          </p:cNvSpPr>
          <p:nvPr>
            <p:ph type="dt" sz="half" idx="10"/>
          </p:nvPr>
        </p:nvSpPr>
        <p:spPr/>
        <p:txBody>
          <a:bodyPr/>
          <a:lstStyle>
            <a:lvl1pPr>
              <a:defRPr/>
            </a:lvl1pPr>
          </a:lstStyle>
          <a:p>
            <a:pPr>
              <a:defRPr/>
            </a:pPr>
            <a:fld id="{5FE51FF6-DC19-42B7-9829-E2C3DA7BB92B}" type="datetime1">
              <a:rPr lang="en-US"/>
              <a:pPr>
                <a:defRPr/>
              </a:pPr>
              <a:t>6/6/2023</a:t>
            </a:fld>
            <a:endParaRPr lang="en-US"/>
          </a:p>
        </p:txBody>
      </p:sp>
      <p:sp>
        <p:nvSpPr>
          <p:cNvPr id="6" name="Footer Placeholder 4">
            <a:extLst>
              <a:ext uri="{FF2B5EF4-FFF2-40B4-BE49-F238E27FC236}">
                <a16:creationId xmlns:a16="http://schemas.microsoft.com/office/drawing/2014/main" id="{E0106BC7-D634-3AE9-DEA4-F82C23775F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B12B4A-06B1-1F9D-FEC5-ECC0EA0B85EB}"/>
              </a:ext>
            </a:extLst>
          </p:cNvPr>
          <p:cNvSpPr>
            <a:spLocks noGrp="1"/>
          </p:cNvSpPr>
          <p:nvPr>
            <p:ph type="sldNum" sz="quarter" idx="12"/>
          </p:nvPr>
        </p:nvSpPr>
        <p:spPr/>
        <p:txBody>
          <a:bodyPr/>
          <a:lstStyle>
            <a:lvl1pPr>
              <a:defRPr/>
            </a:lvl1pPr>
          </a:lstStyle>
          <a:p>
            <a:pPr>
              <a:defRPr/>
            </a:pPr>
            <a:fld id="{E87B2F4E-D4A7-4B51-B826-64397F0FD6FF}" type="slidenum">
              <a:rPr lang="en-US"/>
              <a:pPr>
                <a:defRPr/>
              </a:pPr>
              <a:t>‹#›</a:t>
            </a:fld>
            <a:endParaRPr lang="en-US"/>
          </a:p>
        </p:txBody>
      </p:sp>
    </p:spTree>
    <p:extLst>
      <p:ext uri="{BB962C8B-B14F-4D97-AF65-F5344CB8AC3E}">
        <p14:creationId xmlns:p14="http://schemas.microsoft.com/office/powerpoint/2010/main" val="384420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lt-LT"/>
              <a:t>Spustelėję redaguokite stilių</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259683" y="3757613"/>
            <a:ext cx="7736681"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9258300" y="3757613"/>
            <a:ext cx="7774782"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e Placeholder 3">
            <a:extLst>
              <a:ext uri="{FF2B5EF4-FFF2-40B4-BE49-F238E27FC236}">
                <a16:creationId xmlns:a16="http://schemas.microsoft.com/office/drawing/2014/main" id="{B9C0D0A8-B348-6C5E-EA37-3DE8A0BAE522}"/>
              </a:ext>
            </a:extLst>
          </p:cNvPr>
          <p:cNvSpPr>
            <a:spLocks noGrp="1"/>
          </p:cNvSpPr>
          <p:nvPr>
            <p:ph type="dt" sz="half" idx="10"/>
          </p:nvPr>
        </p:nvSpPr>
        <p:spPr/>
        <p:txBody>
          <a:bodyPr/>
          <a:lstStyle>
            <a:lvl1pPr>
              <a:defRPr/>
            </a:lvl1pPr>
          </a:lstStyle>
          <a:p>
            <a:pPr>
              <a:defRPr/>
            </a:pPr>
            <a:fld id="{08769F83-48E3-4D69-9942-56508DC1DAAA}" type="datetime1">
              <a:rPr lang="en-US"/>
              <a:pPr>
                <a:defRPr/>
              </a:pPr>
              <a:t>6/6/2023</a:t>
            </a:fld>
            <a:endParaRPr lang="en-US"/>
          </a:p>
        </p:txBody>
      </p:sp>
      <p:sp>
        <p:nvSpPr>
          <p:cNvPr id="8" name="Footer Placeholder 4">
            <a:extLst>
              <a:ext uri="{FF2B5EF4-FFF2-40B4-BE49-F238E27FC236}">
                <a16:creationId xmlns:a16="http://schemas.microsoft.com/office/drawing/2014/main" id="{6262128F-4826-264F-D2DE-4744EF3D70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1EE8CBB-42DB-DB2B-2977-D62EFC62939F}"/>
              </a:ext>
            </a:extLst>
          </p:cNvPr>
          <p:cNvSpPr>
            <a:spLocks noGrp="1"/>
          </p:cNvSpPr>
          <p:nvPr>
            <p:ph type="sldNum" sz="quarter" idx="12"/>
          </p:nvPr>
        </p:nvSpPr>
        <p:spPr/>
        <p:txBody>
          <a:bodyPr/>
          <a:lstStyle>
            <a:lvl1pPr>
              <a:defRPr/>
            </a:lvl1pPr>
          </a:lstStyle>
          <a:p>
            <a:pPr>
              <a:defRPr/>
            </a:pPr>
            <a:fld id="{64031E9F-6578-4E7C-B29E-36F9E2F53C67}" type="slidenum">
              <a:rPr lang="en-US"/>
              <a:pPr>
                <a:defRPr/>
              </a:pPr>
              <a:t>‹#›</a:t>
            </a:fld>
            <a:endParaRPr lang="en-US"/>
          </a:p>
        </p:txBody>
      </p:sp>
    </p:spTree>
    <p:extLst>
      <p:ext uri="{BB962C8B-B14F-4D97-AF65-F5344CB8AC3E}">
        <p14:creationId xmlns:p14="http://schemas.microsoft.com/office/powerpoint/2010/main" val="146765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Date Placeholder 3">
            <a:extLst>
              <a:ext uri="{FF2B5EF4-FFF2-40B4-BE49-F238E27FC236}">
                <a16:creationId xmlns:a16="http://schemas.microsoft.com/office/drawing/2014/main" id="{C1E81308-FC6B-1756-8A55-A9DB09D39E24}"/>
              </a:ext>
            </a:extLst>
          </p:cNvPr>
          <p:cNvSpPr>
            <a:spLocks noGrp="1"/>
          </p:cNvSpPr>
          <p:nvPr>
            <p:ph type="dt" sz="half" idx="10"/>
          </p:nvPr>
        </p:nvSpPr>
        <p:spPr/>
        <p:txBody>
          <a:bodyPr/>
          <a:lstStyle>
            <a:lvl1pPr>
              <a:defRPr/>
            </a:lvl1pPr>
          </a:lstStyle>
          <a:p>
            <a:pPr>
              <a:defRPr/>
            </a:pPr>
            <a:fld id="{EC737274-C37A-490C-8BBC-5AC35E376D69}" type="datetime1">
              <a:rPr lang="en-US"/>
              <a:pPr>
                <a:defRPr/>
              </a:pPr>
              <a:t>6/6/2023</a:t>
            </a:fld>
            <a:endParaRPr lang="en-US"/>
          </a:p>
        </p:txBody>
      </p:sp>
      <p:sp>
        <p:nvSpPr>
          <p:cNvPr id="4" name="Footer Placeholder 4">
            <a:extLst>
              <a:ext uri="{FF2B5EF4-FFF2-40B4-BE49-F238E27FC236}">
                <a16:creationId xmlns:a16="http://schemas.microsoft.com/office/drawing/2014/main" id="{CE1BC27E-199F-79E5-B99D-198686DF86B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3FA2016-1E88-F727-3F1C-584D27BA5A25}"/>
              </a:ext>
            </a:extLst>
          </p:cNvPr>
          <p:cNvSpPr>
            <a:spLocks noGrp="1"/>
          </p:cNvSpPr>
          <p:nvPr>
            <p:ph type="sldNum" sz="quarter" idx="12"/>
          </p:nvPr>
        </p:nvSpPr>
        <p:spPr/>
        <p:txBody>
          <a:bodyPr/>
          <a:lstStyle>
            <a:lvl1pPr>
              <a:defRPr/>
            </a:lvl1pPr>
          </a:lstStyle>
          <a:p>
            <a:pPr>
              <a:defRPr/>
            </a:pPr>
            <a:fld id="{C8F6A729-5F21-48B3-867F-2F8AC2B2DE1F}" type="slidenum">
              <a:rPr lang="en-US"/>
              <a:pPr>
                <a:defRPr/>
              </a:pPr>
              <a:t>‹#›</a:t>
            </a:fld>
            <a:endParaRPr lang="en-US"/>
          </a:p>
        </p:txBody>
      </p:sp>
    </p:spTree>
    <p:extLst>
      <p:ext uri="{BB962C8B-B14F-4D97-AF65-F5344CB8AC3E}">
        <p14:creationId xmlns:p14="http://schemas.microsoft.com/office/powerpoint/2010/main" val="399873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35100E-B705-9395-1452-E75E20F8E2E6}"/>
              </a:ext>
            </a:extLst>
          </p:cNvPr>
          <p:cNvSpPr>
            <a:spLocks noGrp="1"/>
          </p:cNvSpPr>
          <p:nvPr>
            <p:ph type="dt" sz="half" idx="10"/>
          </p:nvPr>
        </p:nvSpPr>
        <p:spPr/>
        <p:txBody>
          <a:bodyPr/>
          <a:lstStyle>
            <a:lvl1pPr>
              <a:defRPr/>
            </a:lvl1pPr>
          </a:lstStyle>
          <a:p>
            <a:pPr>
              <a:defRPr/>
            </a:pPr>
            <a:fld id="{4FB79EA8-BBCF-4267-AE2D-71C2461C8E9D}" type="datetime1">
              <a:rPr lang="en-US"/>
              <a:pPr>
                <a:defRPr/>
              </a:pPr>
              <a:t>6/6/2023</a:t>
            </a:fld>
            <a:endParaRPr lang="en-US"/>
          </a:p>
        </p:txBody>
      </p:sp>
      <p:sp>
        <p:nvSpPr>
          <p:cNvPr id="3" name="Footer Placeholder 4">
            <a:extLst>
              <a:ext uri="{FF2B5EF4-FFF2-40B4-BE49-F238E27FC236}">
                <a16:creationId xmlns:a16="http://schemas.microsoft.com/office/drawing/2014/main" id="{D2FFE166-26CF-8AC1-1B2F-8B18851B174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8B6C077-3792-0244-3528-1384A46B3C09}"/>
              </a:ext>
            </a:extLst>
          </p:cNvPr>
          <p:cNvSpPr>
            <a:spLocks noGrp="1"/>
          </p:cNvSpPr>
          <p:nvPr>
            <p:ph type="sldNum" sz="quarter" idx="12"/>
          </p:nvPr>
        </p:nvSpPr>
        <p:spPr/>
        <p:txBody>
          <a:bodyPr/>
          <a:lstStyle>
            <a:lvl1pPr>
              <a:defRPr/>
            </a:lvl1pPr>
          </a:lstStyle>
          <a:p>
            <a:pPr>
              <a:defRPr/>
            </a:pPr>
            <a:fld id="{D7C0E0EE-2C21-4131-BB80-CC2E261871F5}" type="slidenum">
              <a:rPr lang="en-US"/>
              <a:pPr>
                <a:defRPr/>
              </a:pPr>
              <a:t>‹#›</a:t>
            </a:fld>
            <a:endParaRPr lang="en-US"/>
          </a:p>
        </p:txBody>
      </p:sp>
    </p:spTree>
    <p:extLst>
      <p:ext uri="{BB962C8B-B14F-4D97-AF65-F5344CB8AC3E}">
        <p14:creationId xmlns:p14="http://schemas.microsoft.com/office/powerpoint/2010/main" val="318427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lt-LT"/>
              <a:t>Spustelėję redaguokite stilių</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lt-LT"/>
              <a:t>Spustelėkite, kad galėtumėte redaguoti šablono teksto stilius</a:t>
            </a:r>
          </a:p>
        </p:txBody>
      </p:sp>
      <p:sp>
        <p:nvSpPr>
          <p:cNvPr id="5" name="Date Placeholder 3">
            <a:extLst>
              <a:ext uri="{FF2B5EF4-FFF2-40B4-BE49-F238E27FC236}">
                <a16:creationId xmlns:a16="http://schemas.microsoft.com/office/drawing/2014/main" id="{76E4436F-49A9-9CA1-A2C7-A63A26FC36EB}"/>
              </a:ext>
            </a:extLst>
          </p:cNvPr>
          <p:cNvSpPr>
            <a:spLocks noGrp="1"/>
          </p:cNvSpPr>
          <p:nvPr>
            <p:ph type="dt" sz="half" idx="10"/>
          </p:nvPr>
        </p:nvSpPr>
        <p:spPr/>
        <p:txBody>
          <a:bodyPr/>
          <a:lstStyle>
            <a:lvl1pPr>
              <a:defRPr/>
            </a:lvl1pPr>
          </a:lstStyle>
          <a:p>
            <a:pPr>
              <a:defRPr/>
            </a:pPr>
            <a:fld id="{28A30223-AC30-4068-ABE9-06D2B8633EE3}" type="datetime1">
              <a:rPr lang="en-US"/>
              <a:pPr>
                <a:defRPr/>
              </a:pPr>
              <a:t>6/6/2023</a:t>
            </a:fld>
            <a:endParaRPr lang="en-US"/>
          </a:p>
        </p:txBody>
      </p:sp>
      <p:sp>
        <p:nvSpPr>
          <p:cNvPr id="6" name="Footer Placeholder 4">
            <a:extLst>
              <a:ext uri="{FF2B5EF4-FFF2-40B4-BE49-F238E27FC236}">
                <a16:creationId xmlns:a16="http://schemas.microsoft.com/office/drawing/2014/main" id="{7D428904-3324-E186-7D60-5E3398023B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04C925F-02A5-7E61-9F1F-AE4F5CE13197}"/>
              </a:ext>
            </a:extLst>
          </p:cNvPr>
          <p:cNvSpPr>
            <a:spLocks noGrp="1"/>
          </p:cNvSpPr>
          <p:nvPr>
            <p:ph type="sldNum" sz="quarter" idx="12"/>
          </p:nvPr>
        </p:nvSpPr>
        <p:spPr/>
        <p:txBody>
          <a:bodyPr/>
          <a:lstStyle>
            <a:lvl1pPr>
              <a:defRPr/>
            </a:lvl1pPr>
          </a:lstStyle>
          <a:p>
            <a:pPr>
              <a:defRPr/>
            </a:pPr>
            <a:fld id="{B8CAFD92-2629-4C8B-B8DF-CDEBD10C1228}" type="slidenum">
              <a:rPr lang="en-US"/>
              <a:pPr>
                <a:defRPr/>
              </a:pPr>
              <a:t>‹#›</a:t>
            </a:fld>
            <a:endParaRPr lang="en-US"/>
          </a:p>
        </p:txBody>
      </p:sp>
    </p:spTree>
    <p:extLst>
      <p:ext uri="{BB962C8B-B14F-4D97-AF65-F5344CB8AC3E}">
        <p14:creationId xmlns:p14="http://schemas.microsoft.com/office/powerpoint/2010/main" val="306574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lt-LT"/>
              <a:t>Spustelėję redaguokite stilių</a:t>
            </a:r>
            <a:endParaRPr lang="en-US"/>
          </a:p>
        </p:txBody>
      </p:sp>
      <p:sp>
        <p:nvSpPr>
          <p:cNvPr id="3" name="Picture Placeholder 2"/>
          <p:cNvSpPr>
            <a:spLocks noGrp="1"/>
          </p:cNvSpPr>
          <p:nvPr>
            <p:ph type="pic" idx="1"/>
          </p:nvPr>
        </p:nvSpPr>
        <p:spPr>
          <a:xfrm>
            <a:off x="7774782" y="1481138"/>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lt-LT" noProof="0"/>
              <a:t>Spustelėkite piktogramą norėdami įtraukti paveikslėlį</a:t>
            </a:r>
            <a:endParaRPr lang="en-US" noProof="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lt-LT"/>
              <a:t>Spustelėkite, kad galėtumėte redaguoti šablono teksto stilius</a:t>
            </a:r>
          </a:p>
        </p:txBody>
      </p:sp>
      <p:sp>
        <p:nvSpPr>
          <p:cNvPr id="5" name="Date Placeholder 3">
            <a:extLst>
              <a:ext uri="{FF2B5EF4-FFF2-40B4-BE49-F238E27FC236}">
                <a16:creationId xmlns:a16="http://schemas.microsoft.com/office/drawing/2014/main" id="{3DAA7650-E969-CFF5-B18C-9C9B0CDDEC8F}"/>
              </a:ext>
            </a:extLst>
          </p:cNvPr>
          <p:cNvSpPr>
            <a:spLocks noGrp="1"/>
          </p:cNvSpPr>
          <p:nvPr>
            <p:ph type="dt" sz="half" idx="10"/>
          </p:nvPr>
        </p:nvSpPr>
        <p:spPr/>
        <p:txBody>
          <a:bodyPr/>
          <a:lstStyle>
            <a:lvl1pPr>
              <a:defRPr/>
            </a:lvl1pPr>
          </a:lstStyle>
          <a:p>
            <a:pPr>
              <a:defRPr/>
            </a:pPr>
            <a:fld id="{064570DA-6498-41B9-BA5C-BF64FD1D7E0C}" type="datetime1">
              <a:rPr lang="en-US"/>
              <a:pPr>
                <a:defRPr/>
              </a:pPr>
              <a:t>6/6/2023</a:t>
            </a:fld>
            <a:endParaRPr lang="en-US"/>
          </a:p>
        </p:txBody>
      </p:sp>
      <p:sp>
        <p:nvSpPr>
          <p:cNvPr id="6" name="Footer Placeholder 4">
            <a:extLst>
              <a:ext uri="{FF2B5EF4-FFF2-40B4-BE49-F238E27FC236}">
                <a16:creationId xmlns:a16="http://schemas.microsoft.com/office/drawing/2014/main" id="{86A11A3D-41E1-E752-8F19-687774229C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98FAC1-5CF8-1830-C842-E4697A14366E}"/>
              </a:ext>
            </a:extLst>
          </p:cNvPr>
          <p:cNvSpPr>
            <a:spLocks noGrp="1"/>
          </p:cNvSpPr>
          <p:nvPr>
            <p:ph type="sldNum" sz="quarter" idx="12"/>
          </p:nvPr>
        </p:nvSpPr>
        <p:spPr/>
        <p:txBody>
          <a:bodyPr/>
          <a:lstStyle>
            <a:lvl1pPr>
              <a:defRPr/>
            </a:lvl1pPr>
          </a:lstStyle>
          <a:p>
            <a:pPr>
              <a:defRPr/>
            </a:pPr>
            <a:fld id="{B8BE8A04-7855-442C-8991-B4D167E79A28}" type="slidenum">
              <a:rPr lang="en-US"/>
              <a:pPr>
                <a:defRPr/>
              </a:pPr>
              <a:t>‹#›</a:t>
            </a:fld>
            <a:endParaRPr lang="en-US"/>
          </a:p>
        </p:txBody>
      </p:sp>
    </p:spTree>
    <p:extLst>
      <p:ext uri="{BB962C8B-B14F-4D97-AF65-F5344CB8AC3E}">
        <p14:creationId xmlns:p14="http://schemas.microsoft.com/office/powerpoint/2010/main" val="2827727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a:extLst>
              <a:ext uri="{FF2B5EF4-FFF2-40B4-BE49-F238E27FC236}">
                <a16:creationId xmlns:a16="http://schemas.microsoft.com/office/drawing/2014/main" id="{E4FC37CD-12A0-83F3-078F-5E070362E7C2}"/>
              </a:ext>
            </a:extLst>
          </p:cNvPr>
          <p:cNvSpPr>
            <a:spLocks noGrp="1"/>
          </p:cNvSpPr>
          <p:nvPr>
            <p:ph type="dt" sz="half" idx="10"/>
          </p:nvPr>
        </p:nvSpPr>
        <p:spPr/>
        <p:txBody>
          <a:bodyPr/>
          <a:lstStyle>
            <a:lvl1pPr>
              <a:defRPr/>
            </a:lvl1pPr>
          </a:lstStyle>
          <a:p>
            <a:pPr>
              <a:defRPr/>
            </a:pPr>
            <a:fld id="{878D87F6-F034-4213-B08A-2CAD4BD239B2}" type="datetime1">
              <a:rPr lang="en-US"/>
              <a:pPr>
                <a:defRPr/>
              </a:pPr>
              <a:t>6/6/2023</a:t>
            </a:fld>
            <a:endParaRPr lang="en-US"/>
          </a:p>
        </p:txBody>
      </p:sp>
      <p:sp>
        <p:nvSpPr>
          <p:cNvPr id="5" name="Footer Placeholder 4">
            <a:extLst>
              <a:ext uri="{FF2B5EF4-FFF2-40B4-BE49-F238E27FC236}">
                <a16:creationId xmlns:a16="http://schemas.microsoft.com/office/drawing/2014/main" id="{EC366912-92A2-4FAB-29FF-12AD1D0592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0820C8-64DA-AE8D-3C54-D2F0620062E1}"/>
              </a:ext>
            </a:extLst>
          </p:cNvPr>
          <p:cNvSpPr>
            <a:spLocks noGrp="1"/>
          </p:cNvSpPr>
          <p:nvPr>
            <p:ph type="sldNum" sz="quarter" idx="12"/>
          </p:nvPr>
        </p:nvSpPr>
        <p:spPr/>
        <p:txBody>
          <a:bodyPr/>
          <a:lstStyle>
            <a:lvl1pPr>
              <a:defRPr/>
            </a:lvl1pPr>
          </a:lstStyle>
          <a:p>
            <a:pPr>
              <a:defRPr/>
            </a:pPr>
            <a:fld id="{9BFFDD0C-D993-4518-B74E-1E06BB591D29}" type="slidenum">
              <a:rPr lang="en-US"/>
              <a:pPr>
                <a:defRPr/>
              </a:pPr>
              <a:t>‹#›</a:t>
            </a:fld>
            <a:endParaRPr lang="en-US"/>
          </a:p>
        </p:txBody>
      </p:sp>
    </p:spTree>
    <p:extLst>
      <p:ext uri="{BB962C8B-B14F-4D97-AF65-F5344CB8AC3E}">
        <p14:creationId xmlns:p14="http://schemas.microsoft.com/office/powerpoint/2010/main" val="330850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lt-LT"/>
              <a:t>Spustelėję redaguokite stilių</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a:extLst>
              <a:ext uri="{FF2B5EF4-FFF2-40B4-BE49-F238E27FC236}">
                <a16:creationId xmlns:a16="http://schemas.microsoft.com/office/drawing/2014/main" id="{450FEE3A-A289-871D-A104-5CDEA18ACBBE}"/>
              </a:ext>
            </a:extLst>
          </p:cNvPr>
          <p:cNvSpPr>
            <a:spLocks noGrp="1"/>
          </p:cNvSpPr>
          <p:nvPr>
            <p:ph type="dt" sz="half" idx="10"/>
          </p:nvPr>
        </p:nvSpPr>
        <p:spPr/>
        <p:txBody>
          <a:bodyPr/>
          <a:lstStyle>
            <a:lvl1pPr>
              <a:defRPr/>
            </a:lvl1pPr>
          </a:lstStyle>
          <a:p>
            <a:pPr>
              <a:defRPr/>
            </a:pPr>
            <a:fld id="{CFB0EA1C-4DB5-4F49-AE6E-D33794387F57}" type="datetime1">
              <a:rPr lang="en-US"/>
              <a:pPr>
                <a:defRPr/>
              </a:pPr>
              <a:t>6/6/2023</a:t>
            </a:fld>
            <a:endParaRPr lang="en-US"/>
          </a:p>
        </p:txBody>
      </p:sp>
      <p:sp>
        <p:nvSpPr>
          <p:cNvPr id="5" name="Footer Placeholder 4">
            <a:extLst>
              <a:ext uri="{FF2B5EF4-FFF2-40B4-BE49-F238E27FC236}">
                <a16:creationId xmlns:a16="http://schemas.microsoft.com/office/drawing/2014/main" id="{E7E3D222-DDA5-CB7E-5711-577ADAEDA3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916E79-6DA1-D390-EF59-7F58F4E17C99}"/>
              </a:ext>
            </a:extLst>
          </p:cNvPr>
          <p:cNvSpPr>
            <a:spLocks noGrp="1"/>
          </p:cNvSpPr>
          <p:nvPr>
            <p:ph type="sldNum" sz="quarter" idx="12"/>
          </p:nvPr>
        </p:nvSpPr>
        <p:spPr/>
        <p:txBody>
          <a:bodyPr/>
          <a:lstStyle>
            <a:lvl1pPr>
              <a:defRPr/>
            </a:lvl1pPr>
          </a:lstStyle>
          <a:p>
            <a:pPr>
              <a:defRPr/>
            </a:pPr>
            <a:fld id="{31304BAF-02D8-468C-877B-F99FA5F97234}" type="slidenum">
              <a:rPr lang="en-US"/>
              <a:pPr>
                <a:defRPr/>
              </a:pPr>
              <a:t>‹#›</a:t>
            </a:fld>
            <a:endParaRPr lang="en-US"/>
          </a:p>
        </p:txBody>
      </p:sp>
    </p:spTree>
    <p:extLst>
      <p:ext uri="{BB962C8B-B14F-4D97-AF65-F5344CB8AC3E}">
        <p14:creationId xmlns:p14="http://schemas.microsoft.com/office/powerpoint/2010/main" val="2186176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unktai 1">
    <p:spTree>
      <p:nvGrpSpPr>
        <p:cNvPr id="1" name=""/>
        <p:cNvGrpSpPr/>
        <p:nvPr/>
      </p:nvGrpSpPr>
      <p:grpSpPr>
        <a:xfrm>
          <a:off x="0" y="0"/>
          <a:ext cx="0" cy="0"/>
          <a:chOff x="0" y="0"/>
          <a:chExt cx="0" cy="0"/>
        </a:xfrm>
      </p:grpSpPr>
      <p:sp>
        <p:nvSpPr>
          <p:cNvPr id="2" name="Title 1"/>
          <p:cNvSpPr>
            <a:spLocks noGrp="1"/>
          </p:cNvSpPr>
          <p:nvPr>
            <p:ph type="title"/>
          </p:nvPr>
        </p:nvSpPr>
        <p:spPr>
          <a:xfrm>
            <a:off x="1490002" y="1323036"/>
            <a:ext cx="15307997" cy="1208190"/>
          </a:xfrm>
          <a:noFill/>
        </p:spPr>
        <p:txBody>
          <a:bodyPr anchor="t" anchorCtr="0">
            <a:noAutofit/>
          </a:bodyPr>
          <a:lstStyle>
            <a:lvl1pPr algn="ctr">
              <a:defRPr sz="4050" b="1" i="0">
                <a:latin typeface="Neris Black" charset="0"/>
                <a:ea typeface="Neris Black" charset="0"/>
                <a:cs typeface="Neris Black" charset="0"/>
              </a:defRPr>
            </a:lvl1pPr>
          </a:lstStyle>
          <a:p>
            <a:r>
              <a:rPr lang="lt-LT"/>
              <a:t>Spustelėję redaguokite stilių</a:t>
            </a:r>
            <a:endParaRPr lang="en-US" dirty="0"/>
          </a:p>
        </p:txBody>
      </p:sp>
      <p:sp>
        <p:nvSpPr>
          <p:cNvPr id="3" name="Content Placeholder 2"/>
          <p:cNvSpPr>
            <a:spLocks noGrp="1"/>
          </p:cNvSpPr>
          <p:nvPr>
            <p:ph idx="1"/>
          </p:nvPr>
        </p:nvSpPr>
        <p:spPr>
          <a:xfrm>
            <a:off x="1490003" y="2676092"/>
            <a:ext cx="15307995" cy="4718079"/>
          </a:xfrm>
          <a:ln>
            <a:noFill/>
          </a:ln>
        </p:spPr>
        <p:txBody>
          <a:bodyPr>
            <a:normAutofit/>
          </a:bodyPr>
          <a:lstStyle>
            <a:lvl1pPr marL="342900" indent="-342900">
              <a:lnSpc>
                <a:spcPts val="3300"/>
              </a:lnSpc>
              <a:spcAft>
                <a:spcPts val="450"/>
              </a:spcAft>
              <a:buClr>
                <a:schemeClr val="accent1"/>
              </a:buClr>
              <a:buFont typeface="Wingdings" charset="2"/>
              <a:buChar char="§"/>
              <a:defRPr sz="2400" b="1" i="0">
                <a:latin typeface="Neris SemiBold" charset="0"/>
                <a:ea typeface="Neris SemiBold" charset="0"/>
                <a:cs typeface="Neris SemiBold" charset="0"/>
              </a:defRPr>
            </a:lvl1pPr>
            <a:lvl2pPr marL="1028700" indent="-342900">
              <a:buFont typeface="Arial" charset="0"/>
              <a:buChar char="•"/>
              <a:defRPr sz="3000">
                <a:latin typeface="Neris SemiBold" charset="0"/>
                <a:ea typeface="Neris SemiBold" charset="0"/>
                <a:cs typeface="Neris SemiBold" charset="0"/>
              </a:defRPr>
            </a:lvl2pPr>
            <a:lvl3pPr marL="1714500" indent="-342900">
              <a:buFont typeface="Arial" charset="0"/>
              <a:buChar char="•"/>
              <a:defRPr sz="2700">
                <a:latin typeface="Neris SemiBold" charset="0"/>
                <a:ea typeface="Neris SemiBold" charset="0"/>
                <a:cs typeface="Neris SemiBold" charset="0"/>
              </a:defRPr>
            </a:lvl3pPr>
            <a:lvl4pPr marL="2400300" indent="-342900">
              <a:buFont typeface="Arial" charset="0"/>
              <a:buChar char="•"/>
              <a:defRPr sz="2400">
                <a:latin typeface="Neris SemiBold" charset="0"/>
                <a:ea typeface="Neris SemiBold" charset="0"/>
                <a:cs typeface="Neris SemiBold" charset="0"/>
              </a:defRPr>
            </a:lvl4pPr>
            <a:lvl5pPr marL="3086100" indent="-342900">
              <a:buFont typeface="Arial" charset="0"/>
              <a:buChar char="•"/>
              <a:defRPr sz="2400">
                <a:latin typeface="Neris SemiBold" charset="0"/>
                <a:ea typeface="Neris SemiBold" charset="0"/>
                <a:cs typeface="Neris SemiBold" charset="0"/>
              </a:defRPr>
            </a:lvl5pPr>
          </a:lstStyle>
          <a:p>
            <a:pPr lvl="0"/>
            <a:r>
              <a:rPr lang="lt-LT"/>
              <a:t>Spustelėkite, kad galėtumėte redaguoti šablono teksto stilius</a:t>
            </a:r>
          </a:p>
        </p:txBody>
      </p:sp>
    </p:spTree>
    <p:extLst>
      <p:ext uri="{BB962C8B-B14F-4D97-AF65-F5344CB8AC3E}">
        <p14:creationId xmlns:p14="http://schemas.microsoft.com/office/powerpoint/2010/main" val="24263768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Punktai 2">
    <p:spTree>
      <p:nvGrpSpPr>
        <p:cNvPr id="1" name=""/>
        <p:cNvGrpSpPr/>
        <p:nvPr/>
      </p:nvGrpSpPr>
      <p:grpSpPr>
        <a:xfrm>
          <a:off x="0" y="0"/>
          <a:ext cx="0" cy="0"/>
          <a:chOff x="0" y="0"/>
          <a:chExt cx="0" cy="0"/>
        </a:xfrm>
      </p:grpSpPr>
      <p:sp>
        <p:nvSpPr>
          <p:cNvPr id="2" name="Title 1"/>
          <p:cNvSpPr>
            <a:spLocks noGrp="1"/>
          </p:cNvSpPr>
          <p:nvPr>
            <p:ph type="title"/>
          </p:nvPr>
        </p:nvSpPr>
        <p:spPr>
          <a:xfrm>
            <a:off x="1259683" y="1630771"/>
            <a:ext cx="5898356" cy="1249595"/>
          </a:xfrm>
        </p:spPr>
        <p:txBody>
          <a:bodyPr anchor="t" anchorCtr="0">
            <a:noAutofit/>
          </a:bodyPr>
          <a:lstStyle>
            <a:lvl1pPr>
              <a:defRPr sz="4050" b="1" i="0">
                <a:latin typeface="Neris Black" charset="0"/>
                <a:ea typeface="Neris Black" charset="0"/>
                <a:cs typeface="Neris Black" charset="0"/>
              </a:defRPr>
            </a:lvl1pPr>
          </a:lstStyle>
          <a:p>
            <a:r>
              <a:rPr lang="lt-LT"/>
              <a:t>Spustelėję redaguokite stilių</a:t>
            </a:r>
            <a:endParaRPr lang="en-US" dirty="0"/>
          </a:p>
        </p:txBody>
      </p:sp>
      <p:sp>
        <p:nvSpPr>
          <p:cNvPr id="3" name="Content Placeholder 2"/>
          <p:cNvSpPr>
            <a:spLocks noGrp="1"/>
          </p:cNvSpPr>
          <p:nvPr>
            <p:ph idx="1"/>
          </p:nvPr>
        </p:nvSpPr>
        <p:spPr>
          <a:xfrm>
            <a:off x="7774782" y="1630772"/>
            <a:ext cx="9258300" cy="7310438"/>
          </a:xfrm>
        </p:spPr>
        <p:txBody>
          <a:bodyPr>
            <a:normAutofit/>
          </a:bodyPr>
          <a:lstStyle>
            <a:lvl1pPr marL="342900" indent="-342900">
              <a:lnSpc>
                <a:spcPts val="3300"/>
              </a:lnSpc>
              <a:buClr>
                <a:schemeClr val="accent1"/>
              </a:buClr>
              <a:buFont typeface="Wingdings" charset="2"/>
              <a:buChar char="§"/>
              <a:defRPr sz="255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lt-LT"/>
              <a:t>Spustelėkite, kad galėtumėte redaguoti šablono teksto stilius</a:t>
            </a:r>
          </a:p>
        </p:txBody>
      </p:sp>
      <p:sp>
        <p:nvSpPr>
          <p:cNvPr id="4" name="Text Placeholder 3"/>
          <p:cNvSpPr>
            <a:spLocks noGrp="1"/>
          </p:cNvSpPr>
          <p:nvPr>
            <p:ph type="body" sz="half" idx="2"/>
          </p:nvPr>
        </p:nvSpPr>
        <p:spPr>
          <a:xfrm>
            <a:off x="1259683" y="3323017"/>
            <a:ext cx="5898356" cy="5350106"/>
          </a:xfrm>
        </p:spPr>
        <p:txBody>
          <a:bodyPr>
            <a:normAutofit/>
          </a:bodyPr>
          <a:lstStyle>
            <a:lvl1pPr marL="0" indent="0">
              <a:buNone/>
              <a:defRPr sz="2100" b="0" i="1">
                <a:latin typeface="Neris Light" charset="0"/>
                <a:ea typeface="Neris Light" charset="0"/>
                <a:cs typeface="Neris Light"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lt-LT"/>
              <a:t>Spustelėkite, kad galėtumėte redaguoti šablono teksto stilius</a:t>
            </a:r>
          </a:p>
        </p:txBody>
      </p:sp>
    </p:spTree>
    <p:extLst>
      <p:ext uri="{BB962C8B-B14F-4D97-AF65-F5344CB8AC3E}">
        <p14:creationId xmlns:p14="http://schemas.microsoft.com/office/powerpoint/2010/main" val="214156416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Punktai 2">
    <p:spTree>
      <p:nvGrpSpPr>
        <p:cNvPr id="1" name=""/>
        <p:cNvGrpSpPr/>
        <p:nvPr/>
      </p:nvGrpSpPr>
      <p:grpSpPr>
        <a:xfrm>
          <a:off x="0" y="0"/>
          <a:ext cx="0" cy="0"/>
          <a:chOff x="0" y="0"/>
          <a:chExt cx="0" cy="0"/>
        </a:xfrm>
      </p:grpSpPr>
      <p:sp>
        <p:nvSpPr>
          <p:cNvPr id="2" name="Title 1"/>
          <p:cNvSpPr>
            <a:spLocks noGrp="1"/>
          </p:cNvSpPr>
          <p:nvPr>
            <p:ph type="title"/>
          </p:nvPr>
        </p:nvSpPr>
        <p:spPr>
          <a:xfrm>
            <a:off x="1259683" y="1630771"/>
            <a:ext cx="5898356" cy="1249595"/>
          </a:xfrm>
        </p:spPr>
        <p:txBody>
          <a:bodyPr anchor="t">
            <a:noAutofit/>
          </a:bodyPr>
          <a:lstStyle>
            <a:lvl1pPr>
              <a:defRPr sz="4050" b="1" i="0">
                <a:latin typeface="Neris Black" charset="0"/>
                <a:ea typeface="Neris Black" charset="0"/>
                <a:cs typeface="Neris Black" charset="0"/>
              </a:defRPr>
            </a:lvl1pPr>
          </a:lstStyle>
          <a:p>
            <a:r>
              <a:rPr lang="lt-LT"/>
              <a:t>Spustelėję redaguokite stilių</a:t>
            </a:r>
            <a:endParaRPr lang="en-US" dirty="0"/>
          </a:p>
        </p:txBody>
      </p:sp>
      <p:sp>
        <p:nvSpPr>
          <p:cNvPr id="3" name="Content Placeholder 2"/>
          <p:cNvSpPr>
            <a:spLocks noGrp="1"/>
          </p:cNvSpPr>
          <p:nvPr>
            <p:ph idx="1"/>
          </p:nvPr>
        </p:nvSpPr>
        <p:spPr>
          <a:xfrm>
            <a:off x="7774782" y="1630772"/>
            <a:ext cx="9258300" cy="7310438"/>
          </a:xfrm>
        </p:spPr>
        <p:txBody>
          <a:bodyPr>
            <a:normAutofit/>
          </a:bodyPr>
          <a:lstStyle>
            <a:lvl1pPr marL="342900" indent="-342900">
              <a:lnSpc>
                <a:spcPts val="3300"/>
              </a:lnSpc>
              <a:buClr>
                <a:schemeClr val="accent1"/>
              </a:buClr>
              <a:buFont typeface="Wingdings" charset="2"/>
              <a:buChar char="§"/>
              <a:defRPr sz="255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lt-LT"/>
              <a:t>Spustelėkite, kad galėtumėte redaguoti šablono teksto stilius</a:t>
            </a:r>
          </a:p>
        </p:txBody>
      </p:sp>
      <p:sp>
        <p:nvSpPr>
          <p:cNvPr id="4" name="Text Placeholder 3"/>
          <p:cNvSpPr>
            <a:spLocks noGrp="1"/>
          </p:cNvSpPr>
          <p:nvPr>
            <p:ph type="body" sz="half" idx="2"/>
          </p:nvPr>
        </p:nvSpPr>
        <p:spPr>
          <a:xfrm>
            <a:off x="1259683" y="3323017"/>
            <a:ext cx="5898356" cy="5350106"/>
          </a:xfrm>
        </p:spPr>
        <p:txBody>
          <a:bodyPr>
            <a:normAutofit/>
          </a:bodyPr>
          <a:lstStyle>
            <a:lvl1pPr marL="0" indent="0">
              <a:buNone/>
              <a:defRPr sz="2100" b="0" i="1">
                <a:latin typeface="Neris Light" charset="0"/>
                <a:ea typeface="Neris Light" charset="0"/>
                <a:cs typeface="Neris Light"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lt-LT"/>
              <a:t>Spustelėkite, kad galėtumėte redaguoti šablono teksto stilius</a:t>
            </a:r>
          </a:p>
        </p:txBody>
      </p:sp>
    </p:spTree>
    <p:extLst>
      <p:ext uri="{BB962C8B-B14F-4D97-AF65-F5344CB8AC3E}">
        <p14:creationId xmlns:p14="http://schemas.microsoft.com/office/powerpoint/2010/main" val="2702020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afikam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490002" y="2738438"/>
            <a:ext cx="15307997" cy="6527007"/>
          </a:xfrm>
        </p:spPr>
        <p:txBody>
          <a:bodyPr/>
          <a:lstStyle>
            <a:lvl1pPr>
              <a:defRPr strike="noStrike">
                <a:latin typeface="Neris SemiBold" charset="0"/>
                <a:ea typeface="Neris SemiBold" charset="0"/>
                <a:cs typeface="Neris SemiBold" charset="0"/>
              </a:defRPr>
            </a:lvl1pPr>
            <a:lvl2pPr>
              <a:defRPr strike="noStrike">
                <a:latin typeface="Neris SemiBold" charset="0"/>
                <a:ea typeface="Neris SemiBold" charset="0"/>
                <a:cs typeface="Neris SemiBold" charset="0"/>
              </a:defRPr>
            </a:lvl2pPr>
            <a:lvl3pPr>
              <a:defRPr strike="noStrike">
                <a:latin typeface="Neris SemiBold" charset="0"/>
                <a:ea typeface="Neris SemiBold" charset="0"/>
                <a:cs typeface="Neris SemiBold" charset="0"/>
              </a:defRPr>
            </a:lvl3pPr>
            <a:lvl4pPr>
              <a:defRPr strike="noStrike">
                <a:latin typeface="Neris SemiBold" charset="0"/>
                <a:ea typeface="Neris SemiBold" charset="0"/>
                <a:cs typeface="Neris SemiBold" charset="0"/>
              </a:defRPr>
            </a:lvl4pPr>
            <a:lvl5pPr>
              <a:defRPr strike="noStrike">
                <a:latin typeface="Neris SemiBold" charset="0"/>
                <a:ea typeface="Neris SemiBold" charset="0"/>
                <a:cs typeface="Neris SemiBold" charset="0"/>
              </a:defRPr>
            </a:lvl5pPr>
          </a:lstStyle>
          <a:p>
            <a:pPr marL="342900" marR="0" lvl="0" indent="-342900" algn="l" defTabSz="1371600" rtl="0" eaLnBrk="1" fontAlgn="auto" latinLnBrk="0" hangingPunct="1">
              <a:lnSpc>
                <a:spcPct val="90000"/>
              </a:lnSpc>
              <a:spcBef>
                <a:spcPts val="1500"/>
              </a:spcBef>
              <a:spcAft>
                <a:spcPts val="0"/>
              </a:spcAft>
              <a:buClrTx/>
              <a:buSzTx/>
              <a:buFont typeface="Arial"/>
              <a:buNone/>
              <a:tabLst/>
              <a:defRPr/>
            </a:pPr>
            <a:r>
              <a:rPr lang="lt-LT"/>
              <a:t>Spustelėkite, kad galėtumėte redaguoti šablono teksto stilius</a:t>
            </a:r>
          </a:p>
        </p:txBody>
      </p:sp>
      <p:sp>
        <p:nvSpPr>
          <p:cNvPr id="8" name="Title 1"/>
          <p:cNvSpPr>
            <a:spLocks noGrp="1"/>
          </p:cNvSpPr>
          <p:nvPr>
            <p:ph type="title"/>
          </p:nvPr>
        </p:nvSpPr>
        <p:spPr>
          <a:xfrm>
            <a:off x="1490002" y="1323036"/>
            <a:ext cx="15307997" cy="1208190"/>
          </a:xfrm>
          <a:noFill/>
        </p:spPr>
        <p:txBody>
          <a:bodyPr anchor="t" anchorCtr="0">
            <a:noAutofit/>
          </a:bodyPr>
          <a:lstStyle>
            <a:lvl1pPr algn="ctr">
              <a:defRPr sz="4050" b="1" i="0">
                <a:latin typeface="Neris Black" charset="0"/>
                <a:ea typeface="Neris Black" charset="0"/>
                <a:cs typeface="Neris Black" charset="0"/>
              </a:defRPr>
            </a:lvl1pPr>
          </a:lstStyle>
          <a:p>
            <a:r>
              <a:rPr lang="lt-LT"/>
              <a:t>Spustelėję redaguokite stilių</a:t>
            </a:r>
            <a:endParaRPr lang="en-US" dirty="0"/>
          </a:p>
        </p:txBody>
      </p:sp>
    </p:spTree>
    <p:extLst>
      <p:ext uri="{BB962C8B-B14F-4D97-AF65-F5344CB8AC3E}">
        <p14:creationId xmlns:p14="http://schemas.microsoft.com/office/powerpoint/2010/main" val="67003311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eris SemiBold" charset="0"/>
                <a:ea typeface="Neris SemiBold" charset="0"/>
                <a:cs typeface="Neris SemiBold" charset="0"/>
              </a:defRPr>
            </a:lvl1pPr>
          </a:lstStyle>
          <a:p>
            <a:r>
              <a:rPr lang="lt-LT"/>
              <a:t>Spustelėję redaguokite stilių</a:t>
            </a:r>
            <a:endParaRPr lang="en-US" dirty="0"/>
          </a:p>
        </p:txBody>
      </p:sp>
      <p:sp>
        <p:nvSpPr>
          <p:cNvPr id="3" name="Content Placeholder 2"/>
          <p:cNvSpPr>
            <a:spLocks noGrp="1"/>
          </p:cNvSpPr>
          <p:nvPr>
            <p:ph sz="half" idx="1"/>
          </p:nvPr>
        </p:nvSpPr>
        <p:spPr>
          <a:xfrm>
            <a:off x="1257300" y="2738438"/>
            <a:ext cx="7772400" cy="6527007"/>
          </a:xfrm>
        </p:spPr>
        <p:txBody>
          <a:bodyPr/>
          <a:lstStyle>
            <a:lvl1pPr>
              <a:defRPr>
                <a:latin typeface="Neris SemiBold" charset="0"/>
                <a:ea typeface="Neris SemiBold" charset="0"/>
                <a:cs typeface="Neris SemiBold" charset="0"/>
              </a:defRPr>
            </a:lvl1pPr>
            <a:lvl2pPr>
              <a:defRPr>
                <a:latin typeface="Neris SemiBold" charset="0"/>
                <a:ea typeface="Neris SemiBold" charset="0"/>
                <a:cs typeface="Neris SemiBold" charset="0"/>
              </a:defRPr>
            </a:lvl2pPr>
            <a:lvl3pPr>
              <a:defRPr>
                <a:latin typeface="Neris SemiBold" charset="0"/>
                <a:ea typeface="Neris SemiBold" charset="0"/>
                <a:cs typeface="Neris SemiBold" charset="0"/>
              </a:defRPr>
            </a:lvl3pPr>
            <a:lvl4pPr>
              <a:defRPr>
                <a:latin typeface="Neris SemiBold" charset="0"/>
                <a:ea typeface="Neris SemiBold" charset="0"/>
                <a:cs typeface="Neris SemiBold" charset="0"/>
              </a:defRPr>
            </a:lvl4pPr>
            <a:lvl5pPr>
              <a:defRPr>
                <a:latin typeface="Neris SemiBold" charset="0"/>
                <a:ea typeface="Neris SemiBold" charset="0"/>
                <a:cs typeface="Neris SemiBold"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9258300" y="2738438"/>
            <a:ext cx="7772400" cy="6527007"/>
          </a:xfrm>
        </p:spPr>
        <p:txBody>
          <a:bodyPr/>
          <a:lstStyle>
            <a:lvl1pPr>
              <a:defRPr strike="noStrike">
                <a:latin typeface="Neris SemiBold" charset="0"/>
                <a:ea typeface="Neris SemiBold" charset="0"/>
                <a:cs typeface="Neris SemiBold" charset="0"/>
              </a:defRPr>
            </a:lvl1pPr>
            <a:lvl2pPr>
              <a:defRPr strike="noStrike">
                <a:latin typeface="Neris SemiBold" charset="0"/>
                <a:ea typeface="Neris SemiBold" charset="0"/>
                <a:cs typeface="Neris SemiBold" charset="0"/>
              </a:defRPr>
            </a:lvl2pPr>
            <a:lvl3pPr>
              <a:defRPr strike="noStrike">
                <a:latin typeface="Neris SemiBold" charset="0"/>
                <a:ea typeface="Neris SemiBold" charset="0"/>
                <a:cs typeface="Neris SemiBold" charset="0"/>
              </a:defRPr>
            </a:lvl3pPr>
            <a:lvl4pPr>
              <a:defRPr strike="noStrike">
                <a:latin typeface="Neris SemiBold" charset="0"/>
                <a:ea typeface="Neris SemiBold" charset="0"/>
                <a:cs typeface="Neris SemiBold" charset="0"/>
              </a:defRPr>
            </a:lvl4pPr>
            <a:lvl5pPr>
              <a:defRPr strike="noStrike">
                <a:latin typeface="Neris SemiBold" charset="0"/>
                <a:ea typeface="Neris SemiBold" charset="0"/>
                <a:cs typeface="Neris SemiBold"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pPr>
              <a:defRPr/>
            </a:pPr>
            <a:fld id="{5FE51FF6-DC19-42B7-9829-E2C3DA7BB92B}" type="datetime1">
              <a:rPr lang="en-US" smtClean="0"/>
              <a:pPr>
                <a:defRPr/>
              </a:pPr>
              <a:t>6/6/2023</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pPr>
              <a:defRPr/>
            </a:pPr>
            <a:fld id="{E87B2F4E-D4A7-4B51-B826-64397F0FD6FF}" type="slidenum">
              <a:rPr lang="en-US" smtClean="0"/>
              <a:pPr>
                <a:defRPr/>
              </a:pPr>
              <a:t>‹#›</a:t>
            </a:fld>
            <a:endParaRPr lang="en-US"/>
          </a:p>
        </p:txBody>
      </p:sp>
    </p:spTree>
    <p:extLst>
      <p:ext uri="{BB962C8B-B14F-4D97-AF65-F5344CB8AC3E}">
        <p14:creationId xmlns:p14="http://schemas.microsoft.com/office/powerpoint/2010/main" val="3606914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lt-LT"/>
              <a:t>Spustelėję redaguokite stilių</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259683" y="3757613"/>
            <a:ext cx="7736681"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9258300" y="3757613"/>
            <a:ext cx="7774782"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e Placeholder 6"/>
          <p:cNvSpPr>
            <a:spLocks noGrp="1"/>
          </p:cNvSpPr>
          <p:nvPr>
            <p:ph type="dt" sz="half" idx="10"/>
          </p:nvPr>
        </p:nvSpPr>
        <p:spPr>
          <a:xfrm>
            <a:off x="1257300" y="9534526"/>
            <a:ext cx="4114800" cy="547688"/>
          </a:xfrm>
          <a:prstGeom prst="rect">
            <a:avLst/>
          </a:prstGeom>
        </p:spPr>
        <p:txBody>
          <a:bodyPr/>
          <a:lstStyle/>
          <a:p>
            <a:pPr>
              <a:defRPr/>
            </a:pPr>
            <a:fld id="{08769F83-48E3-4D69-9942-56508DC1DAAA}" type="datetime1">
              <a:rPr lang="en-US" smtClean="0"/>
              <a:pPr>
                <a:defRPr/>
              </a:pPr>
              <a:t>6/6/2023</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pPr>
              <a:defRPr/>
            </a:pPr>
            <a:fld id="{64031E9F-6578-4E7C-B29E-36F9E2F53C67}" type="slidenum">
              <a:rPr lang="en-US" smtClean="0"/>
              <a:pPr>
                <a:defRPr/>
              </a:pPr>
              <a:t>‹#›</a:t>
            </a:fld>
            <a:endParaRPr lang="en-US"/>
          </a:p>
        </p:txBody>
      </p:sp>
    </p:spTree>
    <p:extLst>
      <p:ext uri="{BB962C8B-B14F-4D97-AF65-F5344CB8AC3E}">
        <p14:creationId xmlns:p14="http://schemas.microsoft.com/office/powerpoint/2010/main" val="2608416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a:extLst>
              <a:ext uri="{FF2B5EF4-FFF2-40B4-BE49-F238E27FC236}">
                <a16:creationId xmlns:a16="http://schemas.microsoft.com/office/drawing/2014/main" id="{E35A4DAE-5191-F6B5-AE75-B17D523C7F51}"/>
              </a:ext>
            </a:extLst>
          </p:cNvPr>
          <p:cNvSpPr>
            <a:spLocks noGrp="1"/>
          </p:cNvSpPr>
          <p:nvPr>
            <p:ph type="dt" sz="half" idx="10"/>
          </p:nvPr>
        </p:nvSpPr>
        <p:spPr/>
        <p:txBody>
          <a:bodyPr/>
          <a:lstStyle>
            <a:lvl1pPr>
              <a:defRPr/>
            </a:lvl1pPr>
          </a:lstStyle>
          <a:p>
            <a:pPr>
              <a:defRPr/>
            </a:pPr>
            <a:fld id="{9FB8C96F-9D7B-41A7-8CED-09CF9783182F}" type="datetime1">
              <a:rPr lang="en-US"/>
              <a:pPr>
                <a:defRPr/>
              </a:pPr>
              <a:t>6/6/2023</a:t>
            </a:fld>
            <a:endParaRPr lang="en-US"/>
          </a:p>
        </p:txBody>
      </p:sp>
      <p:sp>
        <p:nvSpPr>
          <p:cNvPr id="5" name="Footer Placeholder 4">
            <a:extLst>
              <a:ext uri="{FF2B5EF4-FFF2-40B4-BE49-F238E27FC236}">
                <a16:creationId xmlns:a16="http://schemas.microsoft.com/office/drawing/2014/main" id="{27ADA6A9-CB46-A0AE-08B9-A71CD2ADAA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0F4082-B2C9-3934-CA67-2D39BA16688C}"/>
              </a:ext>
            </a:extLst>
          </p:cNvPr>
          <p:cNvSpPr>
            <a:spLocks noGrp="1"/>
          </p:cNvSpPr>
          <p:nvPr>
            <p:ph type="sldNum" sz="quarter" idx="12"/>
          </p:nvPr>
        </p:nvSpPr>
        <p:spPr/>
        <p:txBody>
          <a:bodyPr/>
          <a:lstStyle>
            <a:lvl1pPr>
              <a:defRPr/>
            </a:lvl1pPr>
          </a:lstStyle>
          <a:p>
            <a:pPr>
              <a:defRPr/>
            </a:pPr>
            <a:fld id="{19AFF735-8F52-4E87-84EA-E1D07ED94288}" type="slidenum">
              <a:rPr lang="en-US"/>
              <a:pPr>
                <a:defRPr/>
              </a:pPr>
              <a:t>‹#›</a:t>
            </a:fld>
            <a:endParaRPr lang="en-US"/>
          </a:p>
        </p:txBody>
      </p:sp>
    </p:spTree>
    <p:extLst>
      <p:ext uri="{BB962C8B-B14F-4D97-AF65-F5344CB8AC3E}">
        <p14:creationId xmlns:p14="http://schemas.microsoft.com/office/powerpoint/2010/main" val="4100692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lt-LT"/>
              <a:t>Spustelėję redaguokite stilių</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lt-LT"/>
              <a:t>Spustelėkite norėdami redaguoti šablono paantraštės stilių</a:t>
            </a:r>
            <a:endParaRPr lang="en-US"/>
          </a:p>
        </p:txBody>
      </p:sp>
      <p:sp>
        <p:nvSpPr>
          <p:cNvPr id="4" name="Date Placeholder 3">
            <a:extLst>
              <a:ext uri="{FF2B5EF4-FFF2-40B4-BE49-F238E27FC236}">
                <a16:creationId xmlns:a16="http://schemas.microsoft.com/office/drawing/2014/main" id="{564BE79D-A026-C149-0AD3-0BC30F0FC46C}"/>
              </a:ext>
            </a:extLst>
          </p:cNvPr>
          <p:cNvSpPr>
            <a:spLocks noGrp="1"/>
          </p:cNvSpPr>
          <p:nvPr>
            <p:ph type="dt" sz="half" idx="10"/>
          </p:nvPr>
        </p:nvSpPr>
        <p:spPr/>
        <p:txBody>
          <a:bodyPr/>
          <a:lstStyle>
            <a:lvl1pPr>
              <a:defRPr/>
            </a:lvl1pPr>
          </a:lstStyle>
          <a:p>
            <a:pPr>
              <a:defRPr/>
            </a:pPr>
            <a:fld id="{AF6CE1E1-D266-4CAF-929D-40D18F6F738C}" type="datetime1">
              <a:rPr lang="en-US"/>
              <a:pPr>
                <a:defRPr/>
              </a:pPr>
              <a:t>6/6/2023</a:t>
            </a:fld>
            <a:endParaRPr lang="en-US"/>
          </a:p>
        </p:txBody>
      </p:sp>
      <p:sp>
        <p:nvSpPr>
          <p:cNvPr id="5" name="Footer Placeholder 4">
            <a:extLst>
              <a:ext uri="{FF2B5EF4-FFF2-40B4-BE49-F238E27FC236}">
                <a16:creationId xmlns:a16="http://schemas.microsoft.com/office/drawing/2014/main" id="{DA0569AC-C9C0-332F-F3C6-98E215A87A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A1D93A-5073-BB6D-2545-00642F06A1E2}"/>
              </a:ext>
            </a:extLst>
          </p:cNvPr>
          <p:cNvSpPr>
            <a:spLocks noGrp="1"/>
          </p:cNvSpPr>
          <p:nvPr>
            <p:ph type="sldNum" sz="quarter" idx="12"/>
          </p:nvPr>
        </p:nvSpPr>
        <p:spPr/>
        <p:txBody>
          <a:bodyPr/>
          <a:lstStyle>
            <a:lvl1pPr>
              <a:defRPr/>
            </a:lvl1pPr>
          </a:lstStyle>
          <a:p>
            <a:pPr>
              <a:defRPr/>
            </a:pPr>
            <a:fld id="{3E0E492C-459B-49CD-B223-E5FB8ABEF593}" type="slidenum">
              <a:rPr lang="en-US"/>
              <a:pPr>
                <a:defRPr/>
              </a:pPr>
              <a:t>‹#›</a:t>
            </a:fld>
            <a:endParaRPr lang="en-US"/>
          </a:p>
        </p:txBody>
      </p:sp>
    </p:spTree>
    <p:extLst>
      <p:ext uri="{BB962C8B-B14F-4D97-AF65-F5344CB8AC3E}">
        <p14:creationId xmlns:p14="http://schemas.microsoft.com/office/powerpoint/2010/main" val="112972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lt-LT"/>
              <a:t>Spustelėję redaguokite stilių</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lt-LT"/>
              <a:t>Spustelėkite norėdami redaguoti šablono paantraštės stilių</a:t>
            </a:r>
            <a:endParaRPr lang="en-US"/>
          </a:p>
        </p:txBody>
      </p:sp>
      <p:sp>
        <p:nvSpPr>
          <p:cNvPr id="4" name="Date Placeholder 3"/>
          <p:cNvSpPr>
            <a:spLocks noGrp="1"/>
          </p:cNvSpPr>
          <p:nvPr>
            <p:ph type="dt" sz="half" idx="10"/>
          </p:nvPr>
        </p:nvSpPr>
        <p:spPr/>
        <p:txBody>
          <a:bodyPr/>
          <a:lstStyle/>
          <a:p>
            <a:fld id="{32BE3851-90CB-654F-A3A0-1FEF50AB1B7B}" type="datetime1">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2452761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p>
            <a:fld id="{CA89F656-6917-7443-8405-E913E0E2DD24}" type="datetime1">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2833193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lt-LT"/>
              <a:t>Spustelėję redaguokite stilių</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C2C0FD5E-C309-494D-B201-8EED90574700}" type="datetime1">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2261585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e Placeholder 4"/>
          <p:cNvSpPr>
            <a:spLocks noGrp="1"/>
          </p:cNvSpPr>
          <p:nvPr>
            <p:ph type="dt" sz="half" idx="10"/>
          </p:nvPr>
        </p:nvSpPr>
        <p:spPr/>
        <p:txBody>
          <a:bodyPr/>
          <a:lstStyle/>
          <a:p>
            <a:fld id="{4127FD34-6A2C-8F47-AE5B-F063F2709454}" type="datetime1">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2241274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lt-LT"/>
              <a:t>Spustelėję redaguokite stilių</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259683" y="3757613"/>
            <a:ext cx="7736681"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9258300" y="3757613"/>
            <a:ext cx="7774782"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e Placeholder 6"/>
          <p:cNvSpPr>
            <a:spLocks noGrp="1"/>
          </p:cNvSpPr>
          <p:nvPr>
            <p:ph type="dt" sz="half" idx="10"/>
          </p:nvPr>
        </p:nvSpPr>
        <p:spPr/>
        <p:txBody>
          <a:bodyPr/>
          <a:lstStyle/>
          <a:p>
            <a:fld id="{0C8AF5F1-1C9A-E947-855F-1A49CAD1193B}" type="datetime1">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132998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rafikam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490002" y="2738438"/>
            <a:ext cx="15307997" cy="6527007"/>
          </a:xfrm>
        </p:spPr>
        <p:txBody>
          <a:bodyPr/>
          <a:lstStyle>
            <a:lvl1pPr>
              <a:defRPr strike="noStrike">
                <a:latin typeface="Neris SemiBold" charset="0"/>
                <a:ea typeface="Neris SemiBold" charset="0"/>
                <a:cs typeface="Neris SemiBold" charset="0"/>
              </a:defRPr>
            </a:lvl1pPr>
            <a:lvl2pPr>
              <a:defRPr strike="noStrike">
                <a:latin typeface="Neris SemiBold" charset="0"/>
                <a:ea typeface="Neris SemiBold" charset="0"/>
                <a:cs typeface="Neris SemiBold" charset="0"/>
              </a:defRPr>
            </a:lvl2pPr>
            <a:lvl3pPr>
              <a:defRPr strike="noStrike">
                <a:latin typeface="Neris SemiBold" charset="0"/>
                <a:ea typeface="Neris SemiBold" charset="0"/>
                <a:cs typeface="Neris SemiBold" charset="0"/>
              </a:defRPr>
            </a:lvl3pPr>
            <a:lvl4pPr>
              <a:defRPr strike="noStrike">
                <a:latin typeface="Neris SemiBold" charset="0"/>
                <a:ea typeface="Neris SemiBold" charset="0"/>
                <a:cs typeface="Neris SemiBold" charset="0"/>
              </a:defRPr>
            </a:lvl4pPr>
            <a:lvl5pPr>
              <a:defRPr strike="noStrike">
                <a:latin typeface="Neris SemiBold" charset="0"/>
                <a:ea typeface="Neris SemiBold" charset="0"/>
                <a:cs typeface="Neris SemiBold" charset="0"/>
              </a:defRPr>
            </a:lvl5pPr>
          </a:lstStyle>
          <a:p>
            <a:pPr lvl="0"/>
            <a:r>
              <a:rPr lang="lt-LT"/>
              <a:t>Spustelėkite, kad galėtumėte redaguoti šablono teksto stilius</a:t>
            </a:r>
          </a:p>
        </p:txBody>
      </p:sp>
      <p:sp>
        <p:nvSpPr>
          <p:cNvPr id="8" name="Title 1"/>
          <p:cNvSpPr>
            <a:spLocks noGrp="1"/>
          </p:cNvSpPr>
          <p:nvPr>
            <p:ph type="title"/>
          </p:nvPr>
        </p:nvSpPr>
        <p:spPr>
          <a:xfrm>
            <a:off x="1490002" y="1323036"/>
            <a:ext cx="15307997" cy="1208190"/>
          </a:xfrm>
          <a:noFill/>
        </p:spPr>
        <p:txBody>
          <a:bodyPr anchor="t">
            <a:noAutofit/>
          </a:bodyPr>
          <a:lstStyle>
            <a:lvl1pPr algn="ctr">
              <a:defRPr sz="4050" b="1" i="0">
                <a:latin typeface="Neris Black" charset="0"/>
                <a:ea typeface="Neris Black" charset="0"/>
                <a:cs typeface="Neris Black" charset="0"/>
              </a:defRPr>
            </a:lvl1pPr>
          </a:lstStyle>
          <a:p>
            <a:r>
              <a:rPr lang="lt-LT"/>
              <a:t>Spustelėję redaguokite stilių</a:t>
            </a:r>
            <a:endParaRPr lang="en-US" dirty="0"/>
          </a:p>
        </p:txBody>
      </p:sp>
    </p:spTree>
    <p:extLst>
      <p:ext uri="{BB962C8B-B14F-4D97-AF65-F5344CB8AC3E}">
        <p14:creationId xmlns:p14="http://schemas.microsoft.com/office/powerpoint/2010/main" val="1616452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Date Placeholder 2"/>
          <p:cNvSpPr>
            <a:spLocks noGrp="1"/>
          </p:cNvSpPr>
          <p:nvPr>
            <p:ph type="dt" sz="half" idx="10"/>
          </p:nvPr>
        </p:nvSpPr>
        <p:spPr/>
        <p:txBody>
          <a:bodyPr/>
          <a:lstStyle/>
          <a:p>
            <a:fld id="{2DF3D479-DEC0-C442-B9F8-1E90C35FEDA0}" type="datetime1">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2718855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BAAAE-02EE-B346-BDC6-7D7190601609}" type="datetime1">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3569628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lt-LT"/>
              <a:t>Spustelėję redaguokite stilių</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38750473-4FD2-6D4F-987A-558202F3374B}" type="datetime1">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920911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lt-LT"/>
              <a:t>Spustelėję redaguokite stilių</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lt-LT"/>
              <a:t>Spustelėkite piktogramą norėdami įtraukti paveikslėlį</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537EB7CD-84D9-7040-851E-ABC696934BF0}" type="datetime1">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1115759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p>
            <a:fld id="{2C14F1F4-BAF8-C245-ABD7-8FF5D73316A7}" type="datetime1">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1661341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lt-LT"/>
              <a:t>Spustelėję redaguokite stilių</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p>
            <a:fld id="{45E44E17-0F1F-C94C-80F0-A98D77CCF688}" type="datetime1">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73AD7-6144-6A48-B226-1684CB081C14}" type="slidenum">
              <a:rPr lang="en-US" smtClean="0"/>
              <a:t>‹#›</a:t>
            </a:fld>
            <a:endParaRPr lang="en-US"/>
          </a:p>
        </p:txBody>
      </p:sp>
    </p:spTree>
    <p:extLst>
      <p:ext uri="{BB962C8B-B14F-4D97-AF65-F5344CB8AC3E}">
        <p14:creationId xmlns:p14="http://schemas.microsoft.com/office/powerpoint/2010/main" val="215169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eris SemiBold" charset="0"/>
                <a:ea typeface="Neris SemiBold" charset="0"/>
                <a:cs typeface="Neris SemiBold" charset="0"/>
              </a:defRPr>
            </a:lvl1pPr>
          </a:lstStyle>
          <a:p>
            <a:r>
              <a:rPr lang="lt-LT"/>
              <a:t>Spustelėję redaguokite stilių</a:t>
            </a:r>
            <a:endParaRPr lang="en-US" dirty="0"/>
          </a:p>
        </p:txBody>
      </p:sp>
      <p:sp>
        <p:nvSpPr>
          <p:cNvPr id="3" name="Content Placeholder 2"/>
          <p:cNvSpPr>
            <a:spLocks noGrp="1"/>
          </p:cNvSpPr>
          <p:nvPr>
            <p:ph sz="half" idx="1"/>
          </p:nvPr>
        </p:nvSpPr>
        <p:spPr>
          <a:xfrm>
            <a:off x="1257300" y="2738438"/>
            <a:ext cx="7772400" cy="6527007"/>
          </a:xfrm>
        </p:spPr>
        <p:txBody>
          <a:bodyPr/>
          <a:lstStyle>
            <a:lvl1pPr>
              <a:defRPr>
                <a:latin typeface="Neris SemiBold" charset="0"/>
                <a:ea typeface="Neris SemiBold" charset="0"/>
                <a:cs typeface="Neris SemiBold" charset="0"/>
              </a:defRPr>
            </a:lvl1pPr>
            <a:lvl2pPr>
              <a:defRPr>
                <a:latin typeface="Neris SemiBold" charset="0"/>
                <a:ea typeface="Neris SemiBold" charset="0"/>
                <a:cs typeface="Neris SemiBold" charset="0"/>
              </a:defRPr>
            </a:lvl2pPr>
            <a:lvl3pPr>
              <a:defRPr>
                <a:latin typeface="Neris SemiBold" charset="0"/>
                <a:ea typeface="Neris SemiBold" charset="0"/>
                <a:cs typeface="Neris SemiBold" charset="0"/>
              </a:defRPr>
            </a:lvl3pPr>
            <a:lvl4pPr>
              <a:defRPr>
                <a:latin typeface="Neris SemiBold" charset="0"/>
                <a:ea typeface="Neris SemiBold" charset="0"/>
                <a:cs typeface="Neris SemiBold" charset="0"/>
              </a:defRPr>
            </a:lvl4pPr>
            <a:lvl5pPr>
              <a:defRPr>
                <a:latin typeface="Neris SemiBold" charset="0"/>
                <a:ea typeface="Neris SemiBold" charset="0"/>
                <a:cs typeface="Neris SemiBold"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9258300" y="2738438"/>
            <a:ext cx="7772400" cy="6527007"/>
          </a:xfrm>
        </p:spPr>
        <p:txBody>
          <a:bodyPr/>
          <a:lstStyle>
            <a:lvl1pPr>
              <a:defRPr strike="noStrike">
                <a:latin typeface="Neris SemiBold" charset="0"/>
                <a:ea typeface="Neris SemiBold" charset="0"/>
                <a:cs typeface="Neris SemiBold" charset="0"/>
              </a:defRPr>
            </a:lvl1pPr>
            <a:lvl2pPr>
              <a:defRPr strike="noStrike">
                <a:latin typeface="Neris SemiBold" charset="0"/>
                <a:ea typeface="Neris SemiBold" charset="0"/>
                <a:cs typeface="Neris SemiBold" charset="0"/>
              </a:defRPr>
            </a:lvl2pPr>
            <a:lvl3pPr>
              <a:defRPr strike="noStrike">
                <a:latin typeface="Neris SemiBold" charset="0"/>
                <a:ea typeface="Neris SemiBold" charset="0"/>
                <a:cs typeface="Neris SemiBold" charset="0"/>
              </a:defRPr>
            </a:lvl3pPr>
            <a:lvl4pPr>
              <a:defRPr strike="noStrike">
                <a:latin typeface="Neris SemiBold" charset="0"/>
                <a:ea typeface="Neris SemiBold" charset="0"/>
                <a:cs typeface="Neris SemiBold" charset="0"/>
              </a:defRPr>
            </a:lvl4pPr>
            <a:lvl5pPr>
              <a:defRPr strike="noStrike">
                <a:latin typeface="Neris SemiBold" charset="0"/>
                <a:ea typeface="Neris SemiBold" charset="0"/>
                <a:cs typeface="Neris SemiBold"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a:extLst>
              <a:ext uri="{FF2B5EF4-FFF2-40B4-BE49-F238E27FC236}">
                <a16:creationId xmlns:a16="http://schemas.microsoft.com/office/drawing/2014/main" id="{6C64F308-6D03-44C8-741F-7970F1F36A33}"/>
              </a:ext>
            </a:extLst>
          </p:cNvPr>
          <p:cNvSpPr>
            <a:spLocks noGrp="1"/>
          </p:cNvSpPr>
          <p:nvPr>
            <p:ph type="dt" sz="half" idx="10"/>
          </p:nvPr>
        </p:nvSpPr>
        <p:spPr>
          <a:xfrm>
            <a:off x="1257300" y="9534525"/>
            <a:ext cx="4114800" cy="547688"/>
          </a:xfrm>
          <a:prstGeom prst="rect">
            <a:avLst/>
          </a:prstGeom>
        </p:spPr>
        <p:txBody>
          <a:bodyPr/>
          <a:lstStyle>
            <a:lvl1pPr eaLnBrk="1" fontAlgn="auto" hangingPunct="1">
              <a:spcBef>
                <a:spcPts val="0"/>
              </a:spcBef>
              <a:spcAft>
                <a:spcPts val="0"/>
              </a:spcAft>
              <a:defRPr>
                <a:latin typeface="+mn-lt"/>
              </a:defRPr>
            </a:lvl1pPr>
          </a:lstStyle>
          <a:p>
            <a:pPr>
              <a:defRPr/>
            </a:pPr>
            <a:fld id="{1D8BD707-D9CF-40AE-B4C6-C98DA3205C09}" type="datetimeFigureOut">
              <a:rPr lang="en-US"/>
              <a:pPr>
                <a:defRPr/>
              </a:pPr>
              <a:t>6/6/2023</a:t>
            </a:fld>
            <a:endParaRPr lang="en-US"/>
          </a:p>
        </p:txBody>
      </p:sp>
      <p:sp>
        <p:nvSpPr>
          <p:cNvPr id="6" name="Footer Placeholder 5">
            <a:extLst>
              <a:ext uri="{FF2B5EF4-FFF2-40B4-BE49-F238E27FC236}">
                <a16:creationId xmlns:a16="http://schemas.microsoft.com/office/drawing/2014/main" id="{BA6DCA05-03A6-9501-4403-EA0385A9ADA8}"/>
              </a:ext>
            </a:extLst>
          </p:cNvPr>
          <p:cNvSpPr>
            <a:spLocks noGrp="1"/>
          </p:cNvSpPr>
          <p:nvPr>
            <p:ph type="ftr" sz="quarter" idx="11"/>
          </p:nvPr>
        </p:nvSpPr>
        <p:spPr>
          <a:xfrm>
            <a:off x="6057900" y="9534525"/>
            <a:ext cx="6172200" cy="547688"/>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691F7F8F-1D60-840B-D045-41C34AB74E98}"/>
              </a:ext>
            </a:extLst>
          </p:cNvPr>
          <p:cNvSpPr>
            <a:spLocks noGrp="1"/>
          </p:cNvSpPr>
          <p:nvPr>
            <p:ph type="sldNum" sz="quarter" idx="12"/>
          </p:nvPr>
        </p:nvSpPr>
        <p:spPr>
          <a:xfrm>
            <a:off x="12915900" y="9534525"/>
            <a:ext cx="4114800" cy="547688"/>
          </a:xfrm>
          <a:prstGeom prst="rect">
            <a:avLst/>
          </a:prstGeom>
        </p:spPr>
        <p:txBody>
          <a:bodyPr/>
          <a:lstStyle>
            <a:lvl1pPr eaLnBrk="1" fontAlgn="auto" hangingPunct="1">
              <a:spcBef>
                <a:spcPts val="0"/>
              </a:spcBef>
              <a:spcAft>
                <a:spcPts val="0"/>
              </a:spcAft>
              <a:defRPr>
                <a:latin typeface="+mn-lt"/>
              </a:defRPr>
            </a:lvl1pPr>
          </a:lstStyle>
          <a:p>
            <a:pPr>
              <a:defRPr/>
            </a:pPr>
            <a:fld id="{D01C290B-2F21-4B30-AFB3-55587730C46E}" type="slidenum">
              <a:rPr lang="en-US"/>
              <a:pPr>
                <a:defRPr/>
              </a:pPr>
              <a:t>‹#›</a:t>
            </a:fld>
            <a:endParaRPr lang="en-US"/>
          </a:p>
        </p:txBody>
      </p:sp>
    </p:spTree>
    <p:extLst>
      <p:ext uri="{BB962C8B-B14F-4D97-AF65-F5344CB8AC3E}">
        <p14:creationId xmlns:p14="http://schemas.microsoft.com/office/powerpoint/2010/main" val="3840628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lt-LT"/>
              <a:t>Spustelėję redaguokite stilių</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259683" y="3757613"/>
            <a:ext cx="7736681"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9258300" y="3757613"/>
            <a:ext cx="7774782" cy="552688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e Placeholder 6">
            <a:extLst>
              <a:ext uri="{FF2B5EF4-FFF2-40B4-BE49-F238E27FC236}">
                <a16:creationId xmlns:a16="http://schemas.microsoft.com/office/drawing/2014/main" id="{6932A634-92A0-1965-A0B5-D3C0D81D6223}"/>
              </a:ext>
            </a:extLst>
          </p:cNvPr>
          <p:cNvSpPr>
            <a:spLocks noGrp="1"/>
          </p:cNvSpPr>
          <p:nvPr>
            <p:ph type="dt" sz="half" idx="10"/>
          </p:nvPr>
        </p:nvSpPr>
        <p:spPr>
          <a:xfrm>
            <a:off x="1257300" y="9534525"/>
            <a:ext cx="4114800" cy="547688"/>
          </a:xfrm>
          <a:prstGeom prst="rect">
            <a:avLst/>
          </a:prstGeom>
        </p:spPr>
        <p:txBody>
          <a:bodyPr/>
          <a:lstStyle>
            <a:lvl1pPr eaLnBrk="1" fontAlgn="auto" hangingPunct="1">
              <a:spcBef>
                <a:spcPts val="0"/>
              </a:spcBef>
              <a:spcAft>
                <a:spcPts val="0"/>
              </a:spcAft>
              <a:defRPr>
                <a:latin typeface="+mn-lt"/>
              </a:defRPr>
            </a:lvl1pPr>
          </a:lstStyle>
          <a:p>
            <a:pPr>
              <a:defRPr/>
            </a:pPr>
            <a:fld id="{1D8BD707-D9CF-40AE-B4C6-C98DA3205C09}" type="datetimeFigureOut">
              <a:rPr lang="en-US"/>
              <a:pPr>
                <a:defRPr/>
              </a:pPr>
              <a:t>6/6/2023</a:t>
            </a:fld>
            <a:endParaRPr lang="en-US"/>
          </a:p>
        </p:txBody>
      </p:sp>
      <p:sp>
        <p:nvSpPr>
          <p:cNvPr id="8" name="Footer Placeholder 7">
            <a:extLst>
              <a:ext uri="{FF2B5EF4-FFF2-40B4-BE49-F238E27FC236}">
                <a16:creationId xmlns:a16="http://schemas.microsoft.com/office/drawing/2014/main" id="{3EE915B4-EEEE-9A7D-5E25-9EBD8BE5528F}"/>
              </a:ext>
            </a:extLst>
          </p:cNvPr>
          <p:cNvSpPr>
            <a:spLocks noGrp="1"/>
          </p:cNvSpPr>
          <p:nvPr>
            <p:ph type="ftr" sz="quarter" idx="11"/>
          </p:nvPr>
        </p:nvSpPr>
        <p:spPr>
          <a:xfrm>
            <a:off x="6057900" y="9534525"/>
            <a:ext cx="6172200" cy="547688"/>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831E69D9-C245-7C99-05A7-9AD5D84B32B4}"/>
              </a:ext>
            </a:extLst>
          </p:cNvPr>
          <p:cNvSpPr>
            <a:spLocks noGrp="1"/>
          </p:cNvSpPr>
          <p:nvPr>
            <p:ph type="sldNum" sz="quarter" idx="12"/>
          </p:nvPr>
        </p:nvSpPr>
        <p:spPr>
          <a:xfrm>
            <a:off x="12915900" y="9534525"/>
            <a:ext cx="4114800" cy="547688"/>
          </a:xfrm>
          <a:prstGeom prst="rect">
            <a:avLst/>
          </a:prstGeom>
        </p:spPr>
        <p:txBody>
          <a:bodyPr/>
          <a:lstStyle>
            <a:lvl1pPr eaLnBrk="1" fontAlgn="auto" hangingPunct="1">
              <a:spcBef>
                <a:spcPts val="0"/>
              </a:spcBef>
              <a:spcAft>
                <a:spcPts val="0"/>
              </a:spcAft>
              <a:defRPr>
                <a:latin typeface="+mn-lt"/>
              </a:defRPr>
            </a:lvl1pPr>
          </a:lstStyle>
          <a:p>
            <a:pPr>
              <a:defRPr/>
            </a:pPr>
            <a:fld id="{37D40B6A-1B17-4284-9463-F9AC542B3F10}" type="slidenum">
              <a:rPr lang="en-US"/>
              <a:pPr>
                <a:defRPr/>
              </a:pPr>
              <a:t>‹#›</a:t>
            </a:fld>
            <a:endParaRPr lang="en-US"/>
          </a:p>
        </p:txBody>
      </p:sp>
    </p:spTree>
    <p:extLst>
      <p:ext uri="{BB962C8B-B14F-4D97-AF65-F5344CB8AC3E}">
        <p14:creationId xmlns:p14="http://schemas.microsoft.com/office/powerpoint/2010/main" val="86963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66E6B-0104-3F11-AEAB-B204C4D2C5F9}"/>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1D8BD707-D9CF-40AE-B4C6-C98DA3205C09}" type="datetimeFigureOut">
              <a:rPr lang="en-US"/>
              <a:pPr>
                <a:defRPr/>
              </a:pPr>
              <a:t>6/6/2023</a:t>
            </a:fld>
            <a:endParaRPr lang="en-US"/>
          </a:p>
        </p:txBody>
      </p:sp>
      <p:sp>
        <p:nvSpPr>
          <p:cNvPr id="3" name="Footer Placeholder 2">
            <a:extLst>
              <a:ext uri="{FF2B5EF4-FFF2-40B4-BE49-F238E27FC236}">
                <a16:creationId xmlns:a16="http://schemas.microsoft.com/office/drawing/2014/main" id="{9F50B900-34A1-4EF3-387E-914C5B4E1C95}"/>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C0ED8652-2E20-58D3-79D4-8A7783F4FE01}"/>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E48384F6-1872-4A3F-A732-1AC05CA343B0}" type="slidenum">
              <a:rPr lang="en-US"/>
              <a:pPr>
                <a:defRPr/>
              </a:pPr>
              <a:t>‹#›</a:t>
            </a:fld>
            <a:endParaRPr lang="en-US"/>
          </a:p>
        </p:txBody>
      </p:sp>
    </p:spTree>
    <p:extLst>
      <p:ext uri="{BB962C8B-B14F-4D97-AF65-F5344CB8AC3E}">
        <p14:creationId xmlns:p14="http://schemas.microsoft.com/office/powerpoint/2010/main" val="13186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lt-LT"/>
              <a:t>Spustelėję redaguokite stilių</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lt-LT"/>
              <a:t>Spustelėkite norėdami redaguoti šablono paantraštės stilių</a:t>
            </a:r>
            <a:endParaRPr lang="en-US"/>
          </a:p>
        </p:txBody>
      </p:sp>
      <p:sp>
        <p:nvSpPr>
          <p:cNvPr id="4" name="Date Placeholder 3">
            <a:extLst>
              <a:ext uri="{FF2B5EF4-FFF2-40B4-BE49-F238E27FC236}">
                <a16:creationId xmlns:a16="http://schemas.microsoft.com/office/drawing/2014/main" id="{564BE79D-A026-C149-0AD3-0BC30F0FC46C}"/>
              </a:ext>
            </a:extLst>
          </p:cNvPr>
          <p:cNvSpPr>
            <a:spLocks noGrp="1"/>
          </p:cNvSpPr>
          <p:nvPr>
            <p:ph type="dt" sz="half" idx="10"/>
          </p:nvPr>
        </p:nvSpPr>
        <p:spPr/>
        <p:txBody>
          <a:bodyPr/>
          <a:lstStyle>
            <a:lvl1pPr>
              <a:defRPr/>
            </a:lvl1pPr>
          </a:lstStyle>
          <a:p>
            <a:pPr>
              <a:defRPr/>
            </a:pPr>
            <a:fld id="{AF6CE1E1-D266-4CAF-929D-40D18F6F738C}" type="datetime1">
              <a:rPr lang="en-US"/>
              <a:pPr>
                <a:defRPr/>
              </a:pPr>
              <a:t>6/6/2023</a:t>
            </a:fld>
            <a:endParaRPr lang="en-US"/>
          </a:p>
        </p:txBody>
      </p:sp>
      <p:sp>
        <p:nvSpPr>
          <p:cNvPr id="5" name="Footer Placeholder 4">
            <a:extLst>
              <a:ext uri="{FF2B5EF4-FFF2-40B4-BE49-F238E27FC236}">
                <a16:creationId xmlns:a16="http://schemas.microsoft.com/office/drawing/2014/main" id="{DA0569AC-C9C0-332F-F3C6-98E215A87A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A1D93A-5073-BB6D-2545-00642F06A1E2}"/>
              </a:ext>
            </a:extLst>
          </p:cNvPr>
          <p:cNvSpPr>
            <a:spLocks noGrp="1"/>
          </p:cNvSpPr>
          <p:nvPr>
            <p:ph type="sldNum" sz="quarter" idx="12"/>
          </p:nvPr>
        </p:nvSpPr>
        <p:spPr/>
        <p:txBody>
          <a:bodyPr/>
          <a:lstStyle>
            <a:lvl1pPr>
              <a:defRPr/>
            </a:lvl1pPr>
          </a:lstStyle>
          <a:p>
            <a:pPr>
              <a:defRPr/>
            </a:pPr>
            <a:fld id="{3E0E492C-459B-49CD-B223-E5FB8ABEF593}" type="slidenum">
              <a:rPr lang="en-US"/>
              <a:pPr>
                <a:defRPr/>
              </a:pPr>
              <a:t>‹#›</a:t>
            </a:fld>
            <a:endParaRPr lang="en-US"/>
          </a:p>
        </p:txBody>
      </p:sp>
    </p:spTree>
    <p:extLst>
      <p:ext uri="{BB962C8B-B14F-4D97-AF65-F5344CB8AC3E}">
        <p14:creationId xmlns:p14="http://schemas.microsoft.com/office/powerpoint/2010/main" val="39639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a:extLst>
              <a:ext uri="{FF2B5EF4-FFF2-40B4-BE49-F238E27FC236}">
                <a16:creationId xmlns:a16="http://schemas.microsoft.com/office/drawing/2014/main" id="{E35A4DAE-5191-F6B5-AE75-B17D523C7F51}"/>
              </a:ext>
            </a:extLst>
          </p:cNvPr>
          <p:cNvSpPr>
            <a:spLocks noGrp="1"/>
          </p:cNvSpPr>
          <p:nvPr>
            <p:ph type="dt" sz="half" idx="10"/>
          </p:nvPr>
        </p:nvSpPr>
        <p:spPr/>
        <p:txBody>
          <a:bodyPr/>
          <a:lstStyle>
            <a:lvl1pPr>
              <a:defRPr/>
            </a:lvl1pPr>
          </a:lstStyle>
          <a:p>
            <a:pPr>
              <a:defRPr/>
            </a:pPr>
            <a:fld id="{9FB8C96F-9D7B-41A7-8CED-09CF9783182F}" type="datetime1">
              <a:rPr lang="en-US"/>
              <a:pPr>
                <a:defRPr/>
              </a:pPr>
              <a:t>6/6/2023</a:t>
            </a:fld>
            <a:endParaRPr lang="en-US"/>
          </a:p>
        </p:txBody>
      </p:sp>
      <p:sp>
        <p:nvSpPr>
          <p:cNvPr id="5" name="Footer Placeholder 4">
            <a:extLst>
              <a:ext uri="{FF2B5EF4-FFF2-40B4-BE49-F238E27FC236}">
                <a16:creationId xmlns:a16="http://schemas.microsoft.com/office/drawing/2014/main" id="{27ADA6A9-CB46-A0AE-08B9-A71CD2ADAA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0F4082-B2C9-3934-CA67-2D39BA16688C}"/>
              </a:ext>
            </a:extLst>
          </p:cNvPr>
          <p:cNvSpPr>
            <a:spLocks noGrp="1"/>
          </p:cNvSpPr>
          <p:nvPr>
            <p:ph type="sldNum" sz="quarter" idx="12"/>
          </p:nvPr>
        </p:nvSpPr>
        <p:spPr/>
        <p:txBody>
          <a:bodyPr/>
          <a:lstStyle>
            <a:lvl1pPr>
              <a:defRPr/>
            </a:lvl1pPr>
          </a:lstStyle>
          <a:p>
            <a:pPr>
              <a:defRPr/>
            </a:pPr>
            <a:fld id="{19AFF735-8F52-4E87-84EA-E1D07ED94288}" type="slidenum">
              <a:rPr lang="en-US"/>
              <a:pPr>
                <a:defRPr/>
              </a:pPr>
              <a:t>‹#›</a:t>
            </a:fld>
            <a:endParaRPr lang="en-US"/>
          </a:p>
        </p:txBody>
      </p:sp>
    </p:spTree>
    <p:extLst>
      <p:ext uri="{BB962C8B-B14F-4D97-AF65-F5344CB8AC3E}">
        <p14:creationId xmlns:p14="http://schemas.microsoft.com/office/powerpoint/2010/main" val="99439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lt-LT"/>
              <a:t>Spustelėję redaguokite stilių</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lt-LT"/>
              <a:t>Spustelėkite, kad galėtumėte redaguoti šablono teksto stilius</a:t>
            </a:r>
          </a:p>
        </p:txBody>
      </p:sp>
      <p:sp>
        <p:nvSpPr>
          <p:cNvPr id="4" name="Date Placeholder 3">
            <a:extLst>
              <a:ext uri="{FF2B5EF4-FFF2-40B4-BE49-F238E27FC236}">
                <a16:creationId xmlns:a16="http://schemas.microsoft.com/office/drawing/2014/main" id="{F69D0ED2-FB3B-EAAB-887F-F059E677DE6F}"/>
              </a:ext>
            </a:extLst>
          </p:cNvPr>
          <p:cNvSpPr>
            <a:spLocks noGrp="1"/>
          </p:cNvSpPr>
          <p:nvPr>
            <p:ph type="dt" sz="half" idx="10"/>
          </p:nvPr>
        </p:nvSpPr>
        <p:spPr/>
        <p:txBody>
          <a:bodyPr/>
          <a:lstStyle>
            <a:lvl1pPr>
              <a:defRPr/>
            </a:lvl1pPr>
          </a:lstStyle>
          <a:p>
            <a:pPr>
              <a:defRPr/>
            </a:pPr>
            <a:fld id="{E607818D-7442-4531-BC55-E864A1BA8694}" type="datetime1">
              <a:rPr lang="en-US"/>
              <a:pPr>
                <a:defRPr/>
              </a:pPr>
              <a:t>6/6/2023</a:t>
            </a:fld>
            <a:endParaRPr lang="en-US"/>
          </a:p>
        </p:txBody>
      </p:sp>
      <p:sp>
        <p:nvSpPr>
          <p:cNvPr id="5" name="Footer Placeholder 4">
            <a:extLst>
              <a:ext uri="{FF2B5EF4-FFF2-40B4-BE49-F238E27FC236}">
                <a16:creationId xmlns:a16="http://schemas.microsoft.com/office/drawing/2014/main" id="{21239149-0E02-4C29-F690-3EA4187F6D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6A4C97-E397-5486-47B3-33CCF1824D55}"/>
              </a:ext>
            </a:extLst>
          </p:cNvPr>
          <p:cNvSpPr>
            <a:spLocks noGrp="1"/>
          </p:cNvSpPr>
          <p:nvPr>
            <p:ph type="sldNum" sz="quarter" idx="12"/>
          </p:nvPr>
        </p:nvSpPr>
        <p:spPr/>
        <p:txBody>
          <a:bodyPr/>
          <a:lstStyle>
            <a:lvl1pPr>
              <a:defRPr/>
            </a:lvl1pPr>
          </a:lstStyle>
          <a:p>
            <a:pPr>
              <a:defRPr/>
            </a:pPr>
            <a:fld id="{6A982ABE-2A3D-41B5-9144-6DD69FBD0383}" type="slidenum">
              <a:rPr lang="en-US"/>
              <a:pPr>
                <a:defRPr/>
              </a:pPr>
              <a:t>‹#›</a:t>
            </a:fld>
            <a:endParaRPr lang="en-US"/>
          </a:p>
        </p:txBody>
      </p:sp>
    </p:spTree>
    <p:extLst>
      <p:ext uri="{BB962C8B-B14F-4D97-AF65-F5344CB8AC3E}">
        <p14:creationId xmlns:p14="http://schemas.microsoft.com/office/powerpoint/2010/main" val="344158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6.png"/><Relationship Id="rId5" Type="http://schemas.openxmlformats.org/officeDocument/2006/relationships/slideLayout" Target="../slideLayouts/slideLayout22.xml"/><Relationship Id="rId10"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F7198B-EE74-BA50-F97E-B1E88DCB8601}"/>
              </a:ext>
            </a:extLst>
          </p:cNvPr>
          <p:cNvSpPr/>
          <p:nvPr/>
        </p:nvSpPr>
        <p:spPr>
          <a:xfrm>
            <a:off x="220663" y="263525"/>
            <a:ext cx="17846675" cy="9759950"/>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p>
        </p:txBody>
      </p:sp>
      <p:pic>
        <p:nvPicPr>
          <p:cNvPr id="1027" name="Picture 16">
            <a:extLst>
              <a:ext uri="{FF2B5EF4-FFF2-40B4-BE49-F238E27FC236}">
                <a16:creationId xmlns:a16="http://schemas.microsoft.com/office/drawing/2014/main" id="{605A06FD-EF01-F34C-7D49-BA9018C8F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30350" y="7381875"/>
            <a:ext cx="4384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8">
            <a:extLst>
              <a:ext uri="{FF2B5EF4-FFF2-40B4-BE49-F238E27FC236}">
                <a16:creationId xmlns:a16="http://schemas.microsoft.com/office/drawing/2014/main" id="{75FEFA2A-FA37-73CE-2E0A-E6474CEC61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700" y="9023350"/>
            <a:ext cx="16748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a:extLst>
              <a:ext uri="{FF2B5EF4-FFF2-40B4-BE49-F238E27FC236}">
                <a16:creationId xmlns:a16="http://schemas.microsoft.com/office/drawing/2014/main" id="{4BEAE9F5-FB2A-BF19-BFA2-71AA9751B582}"/>
              </a:ext>
            </a:extLst>
          </p:cNvPr>
          <p:cNvSpPr>
            <a:spLocks noGrp="1" noChangeArrowheads="1"/>
          </p:cNvSpPr>
          <p:nvPr>
            <p:ph type="title"/>
          </p:nvPr>
        </p:nvSpPr>
        <p:spPr bwMode="auto">
          <a:xfrm>
            <a:off x="1257300" y="547688"/>
            <a:ext cx="15773400" cy="1989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Spustelėję redaguokite stilių</a:t>
            </a:r>
            <a:endParaRPr lang="en-US" altLang="lt-LT"/>
          </a:p>
        </p:txBody>
      </p:sp>
      <p:sp>
        <p:nvSpPr>
          <p:cNvPr id="1030" name="Text Placeholder 2">
            <a:extLst>
              <a:ext uri="{FF2B5EF4-FFF2-40B4-BE49-F238E27FC236}">
                <a16:creationId xmlns:a16="http://schemas.microsoft.com/office/drawing/2014/main" id="{F2C1BAE3-3B28-5C3C-F637-831705BBB071}"/>
              </a:ext>
            </a:extLst>
          </p:cNvPr>
          <p:cNvSpPr>
            <a:spLocks noGrp="1" noChangeArrowheads="1"/>
          </p:cNvSpPr>
          <p:nvPr>
            <p:ph type="body" idx="1"/>
          </p:nvPr>
        </p:nvSpPr>
        <p:spPr bwMode="auto">
          <a:xfrm>
            <a:off x="1257300" y="2738438"/>
            <a:ext cx="157734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kad galėtumėte redaguoti šablono teksto stilius</a:t>
            </a:r>
          </a:p>
          <a:p>
            <a:pPr lvl="1"/>
            <a:r>
              <a:rPr lang="lt-LT" altLang="lt-LT"/>
              <a:t>Antras lygis</a:t>
            </a:r>
          </a:p>
          <a:p>
            <a:pPr lvl="2"/>
            <a:r>
              <a:rPr lang="lt-LT" altLang="lt-LT"/>
              <a:t>Trečias lygis</a:t>
            </a:r>
          </a:p>
          <a:p>
            <a:pPr lvl="3"/>
            <a:r>
              <a:rPr lang="lt-LT" altLang="lt-LT"/>
              <a:t>Ketvirtas lygis</a:t>
            </a:r>
          </a:p>
          <a:p>
            <a:pPr lvl="4"/>
            <a:r>
              <a:rPr lang="lt-LT" altLang="lt-LT"/>
              <a:t>Penktas lygis</a:t>
            </a:r>
            <a:endParaRPr lang="en-US" altLang="lt-LT"/>
          </a:p>
        </p:txBody>
      </p:sp>
      <p:pic>
        <p:nvPicPr>
          <p:cNvPr id="1031" name="Picture 20">
            <a:extLst>
              <a:ext uri="{FF2B5EF4-FFF2-40B4-BE49-F238E27FC236}">
                <a16:creationId xmlns:a16="http://schemas.microsoft.com/office/drawing/2014/main" id="{264DA542-CC45-AB5F-2F02-B335DE1160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8769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22">
            <a:extLst>
              <a:ext uri="{FF2B5EF4-FFF2-40B4-BE49-F238E27FC236}">
                <a16:creationId xmlns:a16="http://schemas.microsoft.com/office/drawing/2014/main" id="{41FFCC58-5583-F1B6-443E-7BA4D480F330}"/>
              </a:ext>
            </a:extLst>
          </p:cNvPr>
          <p:cNvSpPr txBox="1">
            <a:spLocks noChangeArrowheads="1"/>
          </p:cNvSpPr>
          <p:nvPr/>
        </p:nvSpPr>
        <p:spPr bwMode="auto">
          <a:xfrm>
            <a:off x="17700625" y="9605963"/>
            <a:ext cx="736600" cy="415925"/>
          </a:xfrm>
          <a:prstGeom prst="rect">
            <a:avLst/>
          </a:prstGeom>
          <a:noFill/>
          <a:ln>
            <a:noFill/>
          </a:ln>
        </p:spPr>
        <p:txBody>
          <a:bodyPr>
            <a:spAutoFit/>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fontAlgn="base">
              <a:spcBef>
                <a:spcPct val="0"/>
              </a:spcBef>
              <a:spcAft>
                <a:spcPct val="0"/>
              </a:spcAft>
              <a:defRPr>
                <a:solidFill>
                  <a:schemeClr val="tx1"/>
                </a:solidFill>
                <a:latin typeface="Neris Semibold"/>
              </a:defRPr>
            </a:lvl6pPr>
            <a:lvl7pPr marL="2971800" indent="-228600" fontAlgn="base">
              <a:spcBef>
                <a:spcPct val="0"/>
              </a:spcBef>
              <a:spcAft>
                <a:spcPct val="0"/>
              </a:spcAft>
              <a:defRPr>
                <a:solidFill>
                  <a:schemeClr val="tx1"/>
                </a:solidFill>
                <a:latin typeface="Neris Semibold"/>
              </a:defRPr>
            </a:lvl7pPr>
            <a:lvl8pPr marL="3429000" indent="-228600" fontAlgn="base">
              <a:spcBef>
                <a:spcPct val="0"/>
              </a:spcBef>
              <a:spcAft>
                <a:spcPct val="0"/>
              </a:spcAft>
              <a:defRPr>
                <a:solidFill>
                  <a:schemeClr val="tx1"/>
                </a:solidFill>
                <a:latin typeface="Neris Semibold"/>
              </a:defRPr>
            </a:lvl8pPr>
            <a:lvl9pPr marL="3886200" indent="-228600" fontAlgn="base">
              <a:spcBef>
                <a:spcPct val="0"/>
              </a:spcBef>
              <a:spcAft>
                <a:spcPct val="0"/>
              </a:spcAft>
              <a:defRPr>
                <a:solidFill>
                  <a:schemeClr val="tx1"/>
                </a:solidFill>
                <a:latin typeface="Neris Semibold"/>
              </a:defRPr>
            </a:lvl9pPr>
          </a:lstStyle>
          <a:p>
            <a:pPr eaLnBrk="1" hangingPunct="1">
              <a:defRPr/>
            </a:pPr>
            <a:fld id="{948BBC73-DF66-4D6E-8CC0-E080CC17716B}" type="slidenum">
              <a:rPr lang="en-US" altLang="lt-LT" sz="2100" smtClean="0"/>
              <a:pPr eaLnBrk="1" hangingPunct="1">
                <a:defRPr/>
              </a:pPr>
              <a:t>‹#›</a:t>
            </a:fld>
            <a:endParaRPr lang="en-US" altLang="lt-LT" sz="2100"/>
          </a:p>
        </p:txBody>
      </p:sp>
      <p:sp>
        <p:nvSpPr>
          <p:cNvPr id="1033" name="TextBox 7">
            <a:extLst>
              <a:ext uri="{FF2B5EF4-FFF2-40B4-BE49-F238E27FC236}">
                <a16:creationId xmlns:a16="http://schemas.microsoft.com/office/drawing/2014/main" id="{23C7F042-D671-83AF-5814-EE071D580F66}"/>
              </a:ext>
            </a:extLst>
          </p:cNvPr>
          <p:cNvSpPr txBox="1">
            <a:spLocks noChangeArrowheads="1"/>
          </p:cNvSpPr>
          <p:nvPr/>
        </p:nvSpPr>
        <p:spPr bwMode="auto">
          <a:xfrm>
            <a:off x="-3417888" y="469900"/>
            <a:ext cx="3268663" cy="7848600"/>
          </a:xfrm>
          <a:prstGeom prst="rect">
            <a:avLst/>
          </a:prstGeom>
          <a:noFill/>
          <a:ln>
            <a:noFill/>
          </a:ln>
        </p:spPr>
        <p:txBody>
          <a:bodyPr>
            <a:spAutoFit/>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fontAlgn="base">
              <a:spcBef>
                <a:spcPct val="0"/>
              </a:spcBef>
              <a:spcAft>
                <a:spcPct val="0"/>
              </a:spcAft>
              <a:defRPr>
                <a:solidFill>
                  <a:schemeClr val="tx1"/>
                </a:solidFill>
                <a:latin typeface="Neris Semibold"/>
              </a:defRPr>
            </a:lvl6pPr>
            <a:lvl7pPr marL="2971800" indent="-228600" fontAlgn="base">
              <a:spcBef>
                <a:spcPct val="0"/>
              </a:spcBef>
              <a:spcAft>
                <a:spcPct val="0"/>
              </a:spcAft>
              <a:defRPr>
                <a:solidFill>
                  <a:schemeClr val="tx1"/>
                </a:solidFill>
                <a:latin typeface="Neris Semibold"/>
              </a:defRPr>
            </a:lvl7pPr>
            <a:lvl8pPr marL="3429000" indent="-228600" fontAlgn="base">
              <a:spcBef>
                <a:spcPct val="0"/>
              </a:spcBef>
              <a:spcAft>
                <a:spcPct val="0"/>
              </a:spcAft>
              <a:defRPr>
                <a:solidFill>
                  <a:schemeClr val="tx1"/>
                </a:solidFill>
                <a:latin typeface="Neris Semibold"/>
              </a:defRPr>
            </a:lvl8pPr>
            <a:lvl9pPr marL="3886200" indent="-228600" fontAlgn="base">
              <a:spcBef>
                <a:spcPct val="0"/>
              </a:spcBef>
              <a:spcAft>
                <a:spcPct val="0"/>
              </a:spcAft>
              <a:defRPr>
                <a:solidFill>
                  <a:schemeClr val="tx1"/>
                </a:solidFill>
                <a:latin typeface="Neris Semibold"/>
              </a:defRPr>
            </a:lvl9pPr>
          </a:lstStyle>
          <a:p>
            <a:pPr eaLnBrk="1" hangingPunct="1">
              <a:defRPr/>
            </a:pPr>
            <a:r>
              <a:rPr lang="en-US" altLang="lt-LT" sz="2100" b="1" dirty="0" err="1">
                <a:solidFill>
                  <a:srgbClr val="7F7F7F"/>
                </a:solidFill>
                <a:latin typeface="Calibri" panose="020F0502020204030204" pitchFamily="34" charset="0"/>
                <a:cs typeface="Calibri" panose="020F0502020204030204" pitchFamily="34" charset="0"/>
              </a:rPr>
              <a:t>Logotipo</a:t>
            </a:r>
            <a:r>
              <a:rPr lang="en-US" altLang="lt-LT" sz="2100" b="1" dirty="0">
                <a:solidFill>
                  <a:srgbClr val="7F7F7F"/>
                </a:solidFill>
                <a:latin typeface="Calibri" panose="020F0502020204030204" pitchFamily="34" charset="0"/>
                <a:cs typeface="Calibri" panose="020F0502020204030204" pitchFamily="34" charset="0"/>
              </a:rPr>
              <a:t> </a:t>
            </a:r>
            <a:r>
              <a:rPr lang="en-US" altLang="lt-LT" sz="2100" b="1" dirty="0" err="1">
                <a:solidFill>
                  <a:srgbClr val="7F7F7F"/>
                </a:solidFill>
                <a:latin typeface="Calibri" panose="020F0502020204030204" pitchFamily="34" charset="0"/>
                <a:cs typeface="Calibri" panose="020F0502020204030204" pitchFamily="34" charset="0"/>
              </a:rPr>
              <a:t>keitimas</a:t>
            </a:r>
            <a:endParaRPr lang="en-US" altLang="lt-LT" sz="2100" b="1" dirty="0">
              <a:solidFill>
                <a:srgbClr val="7F7F7F"/>
              </a:solidFill>
              <a:latin typeface="Calibri" panose="020F0502020204030204" pitchFamily="34" charset="0"/>
              <a:cs typeface="Calibri" panose="020F0502020204030204" pitchFamily="34" charset="0"/>
            </a:endParaRPr>
          </a:p>
          <a:p>
            <a:pPr eaLnBrk="1" hangingPunct="1">
              <a:defRPr/>
            </a:pPr>
            <a:endParaRPr lang="en-US" altLang="lt-LT" sz="2100" dirty="0">
              <a:solidFill>
                <a:srgbClr val="7F7F7F"/>
              </a:solidFill>
              <a:latin typeface="Calibri" panose="020F0502020204030204" pitchFamily="34" charset="0"/>
              <a:cs typeface="Calibri" panose="020F0502020204030204" pitchFamily="34" charset="0"/>
            </a:endParaRPr>
          </a:p>
          <a:p>
            <a:pPr eaLnBrk="1" hangingPunct="1">
              <a:defRPr/>
            </a:pPr>
            <a:r>
              <a:rPr lang="en-US" altLang="lt-LT" sz="2100" dirty="0" err="1">
                <a:solidFill>
                  <a:srgbClr val="7F7F7F"/>
                </a:solidFill>
                <a:latin typeface="Calibri" panose="020F0502020204030204" pitchFamily="34" charset="0"/>
                <a:cs typeface="Calibri" panose="020F0502020204030204" pitchFamily="34" charset="0"/>
              </a:rPr>
              <a:t>Norint</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pakeisti</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grafiką</a:t>
            </a:r>
            <a:r>
              <a:rPr lang="en-US" altLang="lt-LT" sz="2100" dirty="0">
                <a:solidFill>
                  <a:srgbClr val="7F7F7F"/>
                </a:solidFill>
                <a:latin typeface="Calibri" panose="020F0502020204030204" pitchFamily="34" charset="0"/>
                <a:cs typeface="Calibri" panose="020F0502020204030204" pitchFamily="34" charset="0"/>
              </a:rPr>
              <a:t> ir </a:t>
            </a:r>
            <a:r>
              <a:rPr lang="en-US" altLang="lt-LT" sz="2100" dirty="0" err="1">
                <a:solidFill>
                  <a:srgbClr val="7F7F7F"/>
                </a:solidFill>
                <a:latin typeface="Calibri" panose="020F0502020204030204" pitchFamily="34" charset="0"/>
                <a:cs typeface="Calibri" panose="020F0502020204030204" pitchFamily="34" charset="0"/>
              </a:rPr>
              <a:t>logotipus</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pagrindinėse</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skaidrėse</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reikia</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eiti</a:t>
            </a:r>
            <a:r>
              <a:rPr lang="en-US" altLang="lt-LT" sz="2100" dirty="0">
                <a:solidFill>
                  <a:srgbClr val="7F7F7F"/>
                </a:solidFill>
                <a:latin typeface="Calibri" panose="020F0502020204030204" pitchFamily="34" charset="0"/>
                <a:cs typeface="Calibri" panose="020F0502020204030204" pitchFamily="34" charset="0"/>
              </a:rPr>
              <a:t>:</a:t>
            </a:r>
          </a:p>
          <a:p>
            <a:pPr eaLnBrk="1" hangingPunct="1">
              <a:defRPr/>
            </a:pPr>
            <a:r>
              <a:rPr lang="en-US" altLang="lt-LT" sz="2100" b="1" dirty="0" err="1">
                <a:solidFill>
                  <a:srgbClr val="7F7F7F"/>
                </a:solidFill>
                <a:latin typeface="Calibri" panose="020F0502020204030204" pitchFamily="34" charset="0"/>
                <a:cs typeface="Calibri" panose="020F0502020204030204" pitchFamily="34" charset="0"/>
              </a:rPr>
              <a:t>Viev</a:t>
            </a:r>
            <a:r>
              <a:rPr lang="en-US" altLang="lt-LT" sz="2100" b="1" dirty="0">
                <a:solidFill>
                  <a:srgbClr val="7F7F7F"/>
                </a:solidFill>
                <a:latin typeface="Calibri" panose="020F0502020204030204" pitchFamily="34" charset="0"/>
                <a:cs typeface="Calibri" panose="020F0502020204030204" pitchFamily="34" charset="0"/>
              </a:rPr>
              <a:t> / Slide Master / </a:t>
            </a:r>
            <a:r>
              <a:rPr lang="en-US" altLang="lt-LT" sz="2100" b="1" dirty="0" err="1">
                <a:solidFill>
                  <a:srgbClr val="7F7F7F"/>
                </a:solidFill>
                <a:latin typeface="Calibri" panose="020F0502020204030204" pitchFamily="34" charset="0"/>
                <a:cs typeface="Calibri" panose="020F0502020204030204" pitchFamily="34" charset="0"/>
              </a:rPr>
              <a:t>Viršutinė</a:t>
            </a:r>
            <a:r>
              <a:rPr lang="en-US" altLang="lt-LT" sz="2100" b="1" dirty="0">
                <a:solidFill>
                  <a:srgbClr val="7F7F7F"/>
                </a:solidFill>
                <a:latin typeface="Calibri" panose="020F0502020204030204" pitchFamily="34" charset="0"/>
                <a:cs typeface="Calibri" panose="020F0502020204030204" pitchFamily="34" charset="0"/>
              </a:rPr>
              <a:t> </a:t>
            </a:r>
            <a:r>
              <a:rPr lang="en-US" altLang="lt-LT" sz="2100" b="1" dirty="0" err="1">
                <a:solidFill>
                  <a:srgbClr val="7F7F7F"/>
                </a:solidFill>
                <a:latin typeface="Calibri" panose="020F0502020204030204" pitchFamily="34" charset="0"/>
                <a:cs typeface="Calibri" panose="020F0502020204030204" pitchFamily="34" charset="0"/>
              </a:rPr>
              <a:t>skaidrė</a:t>
            </a:r>
            <a:endParaRPr lang="en-US" altLang="lt-LT" sz="2100" b="1" dirty="0">
              <a:solidFill>
                <a:srgbClr val="7F7F7F"/>
              </a:solidFill>
              <a:latin typeface="Calibri" panose="020F0502020204030204" pitchFamily="34" charset="0"/>
              <a:cs typeface="Calibri" panose="020F0502020204030204" pitchFamily="34" charset="0"/>
            </a:endParaRPr>
          </a:p>
          <a:p>
            <a:pPr eaLnBrk="1" hangingPunct="1">
              <a:defRPr/>
            </a:pPr>
            <a:endParaRPr lang="en-US" altLang="lt-LT" sz="2100" dirty="0">
              <a:solidFill>
                <a:srgbClr val="7F7F7F"/>
              </a:solidFill>
              <a:latin typeface="Calibri" panose="020F0502020204030204" pitchFamily="34" charset="0"/>
              <a:cs typeface="Calibri" panose="020F0502020204030204" pitchFamily="34" charset="0"/>
            </a:endParaRPr>
          </a:p>
          <a:p>
            <a:pPr eaLnBrk="1" hangingPunct="1">
              <a:defRPr/>
            </a:pPr>
            <a:r>
              <a:rPr lang="en-US" altLang="lt-LT" sz="2100" dirty="0" err="1">
                <a:solidFill>
                  <a:srgbClr val="7F7F7F"/>
                </a:solidFill>
                <a:latin typeface="Calibri" panose="020F0502020204030204" pitchFamily="34" charset="0"/>
                <a:cs typeface="Calibri" panose="020F0502020204030204" pitchFamily="34" charset="0"/>
              </a:rPr>
              <a:t>Įkelti</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logotipą</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b="1" dirty="0">
                <a:solidFill>
                  <a:srgbClr val="7F7F7F"/>
                </a:solidFill>
                <a:latin typeface="Calibri" panose="020F0502020204030204" pitchFamily="34" charset="0"/>
                <a:cs typeface="Calibri" panose="020F0502020204030204" pitchFamily="34" charset="0"/>
              </a:rPr>
              <a:t>Insert Picture from file </a:t>
            </a:r>
            <a:r>
              <a:rPr lang="en-US" altLang="lt-LT" sz="2100" dirty="0">
                <a:solidFill>
                  <a:srgbClr val="7F7F7F"/>
                </a:solidFill>
                <a:latin typeface="Calibri" panose="020F0502020204030204" pitchFamily="34" charset="0"/>
                <a:cs typeface="Calibri" panose="020F0502020204030204" pitchFamily="34" charset="0"/>
              </a:rPr>
              <a:t>ir </a:t>
            </a:r>
            <a:r>
              <a:rPr lang="en-US" altLang="lt-LT" sz="2100" dirty="0" err="1">
                <a:solidFill>
                  <a:srgbClr val="7F7F7F"/>
                </a:solidFill>
                <a:latin typeface="Calibri" panose="020F0502020204030204" pitchFamily="34" charset="0"/>
                <a:cs typeface="Calibri" panose="020F0502020204030204" pitchFamily="34" charset="0"/>
              </a:rPr>
              <a:t>pasirinkti</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išsisaugotą</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logotipą</a:t>
            </a:r>
            <a:r>
              <a:rPr lang="en-US" altLang="lt-LT" sz="2100" dirty="0">
                <a:solidFill>
                  <a:srgbClr val="7F7F7F"/>
                </a:solidFill>
                <a:latin typeface="Calibri" panose="020F0502020204030204" pitchFamily="34" charset="0"/>
                <a:cs typeface="Calibri" panose="020F0502020204030204" pitchFamily="34" charset="0"/>
              </a:rPr>
              <a:t>.</a:t>
            </a:r>
          </a:p>
          <a:p>
            <a:pPr eaLnBrk="1" hangingPunct="1">
              <a:defRPr/>
            </a:pPr>
            <a:endParaRPr lang="en-US" altLang="lt-LT" sz="2100" dirty="0">
              <a:solidFill>
                <a:srgbClr val="7F7F7F"/>
              </a:solidFill>
              <a:latin typeface="Calibri" panose="020F0502020204030204" pitchFamily="34" charset="0"/>
              <a:cs typeface="Calibri" panose="020F0502020204030204" pitchFamily="34" charset="0"/>
            </a:endParaRPr>
          </a:p>
          <a:p>
            <a:pPr eaLnBrk="1" hangingPunct="1">
              <a:defRPr/>
            </a:pPr>
            <a:r>
              <a:rPr lang="en-US" altLang="lt-LT" sz="2100" dirty="0" err="1">
                <a:solidFill>
                  <a:srgbClr val="7F7F7F"/>
                </a:solidFill>
                <a:latin typeface="Calibri" panose="020F0502020204030204" pitchFamily="34" charset="0"/>
                <a:cs typeface="Calibri" panose="020F0502020204030204" pitchFamily="34" charset="0"/>
              </a:rPr>
              <a:t>Pažymėjus</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logotipą</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eiti</a:t>
            </a:r>
            <a:r>
              <a:rPr lang="en-US" altLang="lt-LT" sz="2100" dirty="0">
                <a:solidFill>
                  <a:srgbClr val="7F7F7F"/>
                </a:solidFill>
                <a:latin typeface="Calibri" panose="020F0502020204030204" pitchFamily="34" charset="0"/>
                <a:cs typeface="Calibri" panose="020F0502020204030204" pitchFamily="34" charset="0"/>
              </a:rPr>
              <a:t> į </a:t>
            </a:r>
            <a:r>
              <a:rPr lang="en-US" altLang="lt-LT" sz="2100" b="1" dirty="0">
                <a:solidFill>
                  <a:srgbClr val="7F7F7F"/>
                </a:solidFill>
                <a:latin typeface="Calibri" panose="020F0502020204030204" pitchFamily="34" charset="0"/>
                <a:cs typeface="Calibri" panose="020F0502020204030204" pitchFamily="34" charset="0"/>
              </a:rPr>
              <a:t>Picture Format </a:t>
            </a:r>
            <a:r>
              <a:rPr lang="en-US" altLang="lt-LT" sz="2100" dirty="0">
                <a:solidFill>
                  <a:srgbClr val="7F7F7F"/>
                </a:solidFill>
                <a:latin typeface="Calibri" panose="020F0502020204030204" pitchFamily="34" charset="0"/>
                <a:cs typeface="Calibri" panose="020F0502020204030204" pitchFamily="34" charset="0"/>
              </a:rPr>
              <a:t>ir </a:t>
            </a:r>
            <a:r>
              <a:rPr lang="en-US" altLang="lt-LT" sz="2100" dirty="0" err="1">
                <a:solidFill>
                  <a:srgbClr val="7F7F7F"/>
                </a:solidFill>
                <a:latin typeface="Calibri" panose="020F0502020204030204" pitchFamily="34" charset="0"/>
                <a:cs typeface="Calibri" panose="020F0502020204030204" pitchFamily="34" charset="0"/>
              </a:rPr>
              <a:t>parinkti</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aukštį</a:t>
            </a:r>
            <a:r>
              <a:rPr lang="en-US" altLang="lt-LT" sz="2100" dirty="0">
                <a:solidFill>
                  <a:srgbClr val="7F7F7F"/>
                </a:solidFill>
                <a:latin typeface="Calibri" panose="020F0502020204030204" pitchFamily="34" charset="0"/>
                <a:cs typeface="Calibri" panose="020F0502020204030204" pitchFamily="34" charset="0"/>
              </a:rPr>
              <a:t> – 3,1 cm</a:t>
            </a:r>
          </a:p>
          <a:p>
            <a:pPr eaLnBrk="1" hangingPunct="1">
              <a:defRPr/>
            </a:pPr>
            <a:endParaRPr lang="en-US" altLang="lt-LT" sz="2100" dirty="0">
              <a:solidFill>
                <a:srgbClr val="7F7F7F"/>
              </a:solidFill>
              <a:latin typeface="Calibri" panose="020F0502020204030204" pitchFamily="34" charset="0"/>
              <a:cs typeface="Calibri" panose="020F0502020204030204" pitchFamily="34" charset="0"/>
            </a:endParaRPr>
          </a:p>
          <a:p>
            <a:pPr eaLnBrk="1" hangingPunct="1">
              <a:defRPr/>
            </a:pPr>
            <a:r>
              <a:rPr lang="en-US" altLang="lt-LT" sz="2100" dirty="0" err="1">
                <a:solidFill>
                  <a:srgbClr val="7F7F7F"/>
                </a:solidFill>
                <a:latin typeface="Calibri" panose="020F0502020204030204" pitchFamily="34" charset="0"/>
                <a:cs typeface="Calibri" panose="020F0502020204030204" pitchFamily="34" charset="0"/>
              </a:rPr>
              <a:t>Įkeltą</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logotipą</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nunešti</a:t>
            </a:r>
            <a:r>
              <a:rPr lang="en-US" altLang="lt-LT" sz="2100" dirty="0">
                <a:solidFill>
                  <a:srgbClr val="7F7F7F"/>
                </a:solidFill>
                <a:latin typeface="Calibri" panose="020F0502020204030204" pitchFamily="34" charset="0"/>
                <a:cs typeface="Calibri" panose="020F0502020204030204" pitchFamily="34" charset="0"/>
              </a:rPr>
              <a:t> į </a:t>
            </a:r>
            <a:r>
              <a:rPr lang="en-US" altLang="lt-LT" sz="2100" dirty="0" err="1">
                <a:solidFill>
                  <a:srgbClr val="7F7F7F"/>
                </a:solidFill>
                <a:latin typeface="Calibri" panose="020F0502020204030204" pitchFamily="34" charset="0"/>
                <a:cs typeface="Calibri" panose="020F0502020204030204" pitchFamily="34" charset="0"/>
              </a:rPr>
              <a:t>šablone</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esančio</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logotipo</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vietą</a:t>
            </a:r>
            <a:r>
              <a:rPr lang="en-US" altLang="lt-LT" sz="2100" dirty="0">
                <a:solidFill>
                  <a:srgbClr val="7F7F7F"/>
                </a:solidFill>
                <a:latin typeface="Calibri" panose="020F0502020204030204" pitchFamily="34" charset="0"/>
                <a:cs typeface="Calibri" panose="020F0502020204030204" pitchFamily="34" charset="0"/>
              </a:rPr>
              <a:t> ir </a:t>
            </a:r>
            <a:r>
              <a:rPr lang="en-US" altLang="lt-LT" sz="2100" dirty="0" err="1">
                <a:solidFill>
                  <a:srgbClr val="7F7F7F"/>
                </a:solidFill>
                <a:latin typeface="Calibri" panose="020F0502020204030204" pitchFamily="34" charset="0"/>
                <a:cs typeface="Calibri" panose="020F0502020204030204" pitchFamily="34" charset="0"/>
              </a:rPr>
              <a:t>seną</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ištrinti</a:t>
            </a:r>
            <a:r>
              <a:rPr lang="en-US" altLang="lt-LT" sz="2100" dirty="0">
                <a:solidFill>
                  <a:srgbClr val="7F7F7F"/>
                </a:solidFill>
                <a:latin typeface="Calibri" panose="020F0502020204030204" pitchFamily="34" charset="0"/>
                <a:cs typeface="Calibri" panose="020F0502020204030204" pitchFamily="34" charset="0"/>
              </a:rPr>
              <a:t>.</a:t>
            </a:r>
          </a:p>
          <a:p>
            <a:pPr eaLnBrk="1" hangingPunct="1">
              <a:defRPr/>
            </a:pPr>
            <a:endParaRPr lang="en-US" altLang="lt-LT" sz="2100" dirty="0">
              <a:solidFill>
                <a:srgbClr val="7F7F7F"/>
              </a:solidFill>
              <a:latin typeface="Calibri" panose="020F0502020204030204" pitchFamily="34" charset="0"/>
              <a:cs typeface="Calibri" panose="020F0502020204030204" pitchFamily="34" charset="0"/>
            </a:endParaRPr>
          </a:p>
          <a:p>
            <a:pPr eaLnBrk="1" hangingPunct="1">
              <a:defRPr/>
            </a:pPr>
            <a:r>
              <a:rPr lang="en-US" altLang="lt-LT" sz="2100" dirty="0">
                <a:solidFill>
                  <a:srgbClr val="7F7F7F"/>
                </a:solidFill>
                <a:latin typeface="Calibri" panose="020F0502020204030204" pitchFamily="34" charset="0"/>
                <a:cs typeface="Calibri" panose="020F0502020204030204" pitchFamily="34" charset="0"/>
              </a:rPr>
              <a:t>Kai </a:t>
            </a:r>
            <a:r>
              <a:rPr lang="en-US" altLang="lt-LT" sz="2100" dirty="0" err="1">
                <a:solidFill>
                  <a:srgbClr val="7F7F7F"/>
                </a:solidFill>
                <a:latin typeface="Calibri" panose="020F0502020204030204" pitchFamily="34" charset="0"/>
                <a:cs typeface="Calibri" panose="020F0502020204030204" pitchFamily="34" charset="0"/>
              </a:rPr>
              <a:t>baigiama</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tvarkyti</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reikia</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grįžti</a:t>
            </a:r>
            <a:r>
              <a:rPr lang="en-US" altLang="lt-LT" sz="2100" dirty="0">
                <a:solidFill>
                  <a:srgbClr val="7F7F7F"/>
                </a:solidFill>
                <a:latin typeface="Calibri" panose="020F0502020204030204" pitchFamily="34" charset="0"/>
                <a:cs typeface="Calibri" panose="020F0502020204030204" pitchFamily="34" charset="0"/>
              </a:rPr>
              <a:t> į </a:t>
            </a:r>
            <a:r>
              <a:rPr lang="en-US" altLang="lt-LT" sz="2100" dirty="0" err="1">
                <a:solidFill>
                  <a:srgbClr val="7F7F7F"/>
                </a:solidFill>
                <a:latin typeface="Calibri" panose="020F0502020204030204" pitchFamily="34" charset="0"/>
                <a:cs typeface="Calibri" panose="020F0502020204030204" pitchFamily="34" charset="0"/>
              </a:rPr>
              <a:t>standartinį</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skaidrių</a:t>
            </a:r>
            <a:r>
              <a:rPr lang="en-US" altLang="lt-LT" sz="2100" dirty="0">
                <a:solidFill>
                  <a:srgbClr val="7F7F7F"/>
                </a:solidFill>
                <a:latin typeface="Calibri" panose="020F0502020204030204" pitchFamily="34" charset="0"/>
                <a:cs typeface="Calibri" panose="020F0502020204030204" pitchFamily="34" charset="0"/>
              </a:rPr>
              <a:t> </a:t>
            </a:r>
            <a:r>
              <a:rPr lang="en-US" altLang="lt-LT" sz="2100" dirty="0" err="1">
                <a:solidFill>
                  <a:srgbClr val="7F7F7F"/>
                </a:solidFill>
                <a:latin typeface="Calibri" panose="020F0502020204030204" pitchFamily="34" charset="0"/>
                <a:cs typeface="Calibri" panose="020F0502020204030204" pitchFamily="34" charset="0"/>
              </a:rPr>
              <a:t>vaizdavimą</a:t>
            </a:r>
            <a:r>
              <a:rPr lang="en-US" altLang="lt-LT" sz="2100" dirty="0">
                <a:solidFill>
                  <a:srgbClr val="7F7F7F"/>
                </a:solidFill>
                <a:latin typeface="Calibri" panose="020F0502020204030204" pitchFamily="34" charset="0"/>
                <a:cs typeface="Calibri" panose="020F0502020204030204" pitchFamily="34" charset="0"/>
              </a:rPr>
              <a:t>:</a:t>
            </a:r>
          </a:p>
          <a:p>
            <a:pPr eaLnBrk="1" hangingPunct="1">
              <a:defRPr/>
            </a:pPr>
            <a:r>
              <a:rPr lang="en-US" altLang="lt-LT" sz="2100" b="1" dirty="0">
                <a:solidFill>
                  <a:srgbClr val="7F7F7F"/>
                </a:solidFill>
                <a:latin typeface="Calibri" panose="020F0502020204030204" pitchFamily="34" charset="0"/>
                <a:cs typeface="Calibri" panose="020F0502020204030204" pitchFamily="34" charset="0"/>
              </a:rPr>
              <a:t>View / Normal</a:t>
            </a:r>
          </a:p>
        </p:txBody>
      </p:sp>
      <p:pic>
        <p:nvPicPr>
          <p:cNvPr id="1034" name="Picture 21">
            <a:extLst>
              <a:ext uri="{FF2B5EF4-FFF2-40B4-BE49-F238E27FC236}">
                <a16:creationId xmlns:a16="http://schemas.microsoft.com/office/drawing/2014/main" id="{EFCABD0B-CDC6-61DF-A8AA-3E48764A92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7613" y="9018588"/>
            <a:ext cx="151923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18" r:id="rId4"/>
    <p:sldLayoutId id="2147483719" r:id="rId5"/>
    <p:sldLayoutId id="2147483720" r:id="rId6"/>
  </p:sldLayoutIdLst>
  <p:txStyles>
    <p:titleStyle>
      <a:lvl1pPr algn="l" defTabSz="1371600" rtl="0" eaLnBrk="0" fontAlgn="base" hangingPunct="0">
        <a:lnSpc>
          <a:spcPct val="90000"/>
        </a:lnSpc>
        <a:spcBef>
          <a:spcPct val="0"/>
        </a:spcBef>
        <a:spcAft>
          <a:spcPct val="0"/>
        </a:spcAft>
        <a:defRPr sz="6000" b="1" kern="1200">
          <a:solidFill>
            <a:schemeClr val="tx1"/>
          </a:solidFill>
          <a:latin typeface="Neris Semibold"/>
          <a:ea typeface="Neris Semibold"/>
          <a:cs typeface="Neris Semibold"/>
        </a:defRPr>
      </a:lvl1pPr>
      <a:lvl2pPr algn="l" defTabSz="1371600" rtl="0" eaLnBrk="0" fontAlgn="base" hangingPunct="0">
        <a:lnSpc>
          <a:spcPct val="90000"/>
        </a:lnSpc>
        <a:spcBef>
          <a:spcPct val="0"/>
        </a:spcBef>
        <a:spcAft>
          <a:spcPct val="0"/>
        </a:spcAft>
        <a:defRPr sz="6000" b="1">
          <a:solidFill>
            <a:schemeClr val="tx1"/>
          </a:solidFill>
          <a:latin typeface="Neris Semibold"/>
          <a:ea typeface="Neris Semibold"/>
          <a:cs typeface="Neris Semibold"/>
        </a:defRPr>
      </a:lvl2pPr>
      <a:lvl3pPr algn="l" defTabSz="1371600" rtl="0" eaLnBrk="0" fontAlgn="base" hangingPunct="0">
        <a:lnSpc>
          <a:spcPct val="90000"/>
        </a:lnSpc>
        <a:spcBef>
          <a:spcPct val="0"/>
        </a:spcBef>
        <a:spcAft>
          <a:spcPct val="0"/>
        </a:spcAft>
        <a:defRPr sz="6000" b="1">
          <a:solidFill>
            <a:schemeClr val="tx1"/>
          </a:solidFill>
          <a:latin typeface="Neris Semibold"/>
          <a:ea typeface="Neris Semibold"/>
          <a:cs typeface="Neris Semibold"/>
        </a:defRPr>
      </a:lvl3pPr>
      <a:lvl4pPr algn="l" defTabSz="1371600" rtl="0" eaLnBrk="0" fontAlgn="base" hangingPunct="0">
        <a:lnSpc>
          <a:spcPct val="90000"/>
        </a:lnSpc>
        <a:spcBef>
          <a:spcPct val="0"/>
        </a:spcBef>
        <a:spcAft>
          <a:spcPct val="0"/>
        </a:spcAft>
        <a:defRPr sz="6000" b="1">
          <a:solidFill>
            <a:schemeClr val="tx1"/>
          </a:solidFill>
          <a:latin typeface="Neris Semibold"/>
          <a:ea typeface="Neris Semibold"/>
          <a:cs typeface="Neris Semibold"/>
        </a:defRPr>
      </a:lvl4pPr>
      <a:lvl5pPr algn="l" defTabSz="1371600" rtl="0" eaLnBrk="0" fontAlgn="base" hangingPunct="0">
        <a:lnSpc>
          <a:spcPct val="90000"/>
        </a:lnSpc>
        <a:spcBef>
          <a:spcPct val="0"/>
        </a:spcBef>
        <a:spcAft>
          <a:spcPct val="0"/>
        </a:spcAft>
        <a:defRPr sz="6000" b="1">
          <a:solidFill>
            <a:schemeClr val="tx1"/>
          </a:solidFill>
          <a:latin typeface="Neris Semibold"/>
          <a:ea typeface="Neris Semibold"/>
          <a:cs typeface="Neris Semibold"/>
        </a:defRPr>
      </a:lvl5pPr>
      <a:lvl6pPr marL="457200" algn="l" defTabSz="1371600" rtl="0" fontAlgn="base">
        <a:lnSpc>
          <a:spcPct val="90000"/>
        </a:lnSpc>
        <a:spcBef>
          <a:spcPct val="0"/>
        </a:spcBef>
        <a:spcAft>
          <a:spcPct val="0"/>
        </a:spcAft>
        <a:defRPr sz="6000" b="1">
          <a:solidFill>
            <a:schemeClr val="tx1"/>
          </a:solidFill>
          <a:latin typeface="Neris Semibold"/>
          <a:ea typeface="Neris Semibold"/>
          <a:cs typeface="Neris Semibold"/>
        </a:defRPr>
      </a:lvl6pPr>
      <a:lvl7pPr marL="914400" algn="l" defTabSz="1371600" rtl="0" fontAlgn="base">
        <a:lnSpc>
          <a:spcPct val="90000"/>
        </a:lnSpc>
        <a:spcBef>
          <a:spcPct val="0"/>
        </a:spcBef>
        <a:spcAft>
          <a:spcPct val="0"/>
        </a:spcAft>
        <a:defRPr sz="6000" b="1">
          <a:solidFill>
            <a:schemeClr val="tx1"/>
          </a:solidFill>
          <a:latin typeface="Neris Semibold"/>
          <a:ea typeface="Neris Semibold"/>
          <a:cs typeface="Neris Semibold"/>
        </a:defRPr>
      </a:lvl7pPr>
      <a:lvl8pPr marL="1371600" algn="l" defTabSz="1371600" rtl="0" fontAlgn="base">
        <a:lnSpc>
          <a:spcPct val="90000"/>
        </a:lnSpc>
        <a:spcBef>
          <a:spcPct val="0"/>
        </a:spcBef>
        <a:spcAft>
          <a:spcPct val="0"/>
        </a:spcAft>
        <a:defRPr sz="6000" b="1">
          <a:solidFill>
            <a:schemeClr val="tx1"/>
          </a:solidFill>
          <a:latin typeface="Neris Semibold"/>
          <a:ea typeface="Neris Semibold"/>
          <a:cs typeface="Neris Semibold"/>
        </a:defRPr>
      </a:lvl8pPr>
      <a:lvl9pPr marL="1828800" algn="l" defTabSz="1371600" rtl="0" fontAlgn="base">
        <a:lnSpc>
          <a:spcPct val="90000"/>
        </a:lnSpc>
        <a:spcBef>
          <a:spcPct val="0"/>
        </a:spcBef>
        <a:spcAft>
          <a:spcPct val="0"/>
        </a:spcAft>
        <a:defRPr sz="6000" b="1">
          <a:solidFill>
            <a:schemeClr val="tx1"/>
          </a:solidFill>
          <a:latin typeface="Neris Semibold"/>
          <a:ea typeface="Neris Semibold"/>
          <a:cs typeface="Neris Semibold"/>
        </a:defRPr>
      </a:lvl9pPr>
    </p:titleStyle>
    <p:body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Neris Semibold"/>
          <a:ea typeface="Neris Semibold"/>
          <a:cs typeface="Neris Semibold"/>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Neris Semibold"/>
          <a:ea typeface="Neris Semibold"/>
          <a:cs typeface="Neris Semibold"/>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Neris Semibold"/>
          <a:ea typeface="Neris Semibold"/>
          <a:cs typeface="Neris Semibold"/>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Neris Semibold"/>
          <a:ea typeface="Neris Semibold"/>
          <a:cs typeface="Neris Semibold"/>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Neris Semibold"/>
          <a:ea typeface="Neris Semibold"/>
          <a:cs typeface="Neris Semibold"/>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3E6086F-873E-B128-80A7-783495EF8F3A}"/>
              </a:ext>
            </a:extLst>
          </p:cNvPr>
          <p:cNvSpPr>
            <a:spLocks noGrp="1" noChangeArrowheads="1"/>
          </p:cNvSpPr>
          <p:nvPr>
            <p:ph type="title"/>
          </p:nvPr>
        </p:nvSpPr>
        <p:spPr bwMode="auto">
          <a:xfrm>
            <a:off x="1257300" y="547688"/>
            <a:ext cx="15773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Spustelėję redaguokite stilių</a:t>
            </a:r>
            <a:endParaRPr lang="en-US" altLang="lt-LT"/>
          </a:p>
        </p:txBody>
      </p:sp>
      <p:sp>
        <p:nvSpPr>
          <p:cNvPr id="2051" name="Text Placeholder 2">
            <a:extLst>
              <a:ext uri="{FF2B5EF4-FFF2-40B4-BE49-F238E27FC236}">
                <a16:creationId xmlns:a16="http://schemas.microsoft.com/office/drawing/2014/main" id="{0A2FD157-F90B-4AAE-CEBE-E30C1D316B3C}"/>
              </a:ext>
            </a:extLst>
          </p:cNvPr>
          <p:cNvSpPr>
            <a:spLocks noGrp="1" noChangeArrowheads="1"/>
          </p:cNvSpPr>
          <p:nvPr>
            <p:ph type="body" idx="1"/>
          </p:nvPr>
        </p:nvSpPr>
        <p:spPr bwMode="auto">
          <a:xfrm>
            <a:off x="1257300" y="2738438"/>
            <a:ext cx="157734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kad galėtumėte redaguoti šablono teksto stilius</a:t>
            </a:r>
          </a:p>
          <a:p>
            <a:pPr lvl="1"/>
            <a:r>
              <a:rPr lang="lt-LT" altLang="lt-LT"/>
              <a:t>Antras lygis</a:t>
            </a:r>
          </a:p>
          <a:p>
            <a:pPr lvl="2"/>
            <a:r>
              <a:rPr lang="lt-LT" altLang="lt-LT"/>
              <a:t>Trečias lygis</a:t>
            </a:r>
          </a:p>
          <a:p>
            <a:pPr lvl="3"/>
            <a:r>
              <a:rPr lang="lt-LT" altLang="lt-LT"/>
              <a:t>Ketvirtas lygis</a:t>
            </a:r>
          </a:p>
          <a:p>
            <a:pPr lvl="4"/>
            <a:r>
              <a:rPr lang="lt-LT" altLang="lt-LT"/>
              <a:t>Penktas lygis</a:t>
            </a:r>
            <a:endParaRPr lang="en-US" altLang="lt-LT"/>
          </a:p>
        </p:txBody>
      </p:sp>
      <p:sp>
        <p:nvSpPr>
          <p:cNvPr id="4" name="Date Placeholder 3">
            <a:extLst>
              <a:ext uri="{FF2B5EF4-FFF2-40B4-BE49-F238E27FC236}">
                <a16:creationId xmlns:a16="http://schemas.microsoft.com/office/drawing/2014/main" id="{D78CF762-1253-FDFC-E28C-9E398AA51344}"/>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defRPr>
            </a:lvl1pPr>
          </a:lstStyle>
          <a:p>
            <a:pPr>
              <a:defRPr/>
            </a:pPr>
            <a:fld id="{13A22DB3-B4EA-4442-9683-AC7E5E8B0EBF}" type="datetime1">
              <a:rPr lang="en-US"/>
              <a:pPr>
                <a:defRPr/>
              </a:pPr>
              <a:t>6/6/2023</a:t>
            </a:fld>
            <a:endParaRPr lang="en-US"/>
          </a:p>
        </p:txBody>
      </p:sp>
      <p:sp>
        <p:nvSpPr>
          <p:cNvPr id="5" name="Footer Placeholder 4">
            <a:extLst>
              <a:ext uri="{FF2B5EF4-FFF2-40B4-BE49-F238E27FC236}">
                <a16:creationId xmlns:a16="http://schemas.microsoft.com/office/drawing/2014/main" id="{ADC9C4C5-C2FB-EB07-39A5-B71117FE4E35}"/>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B3C3309-5A5C-BFE8-B307-80297C7D6B9C}"/>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eaLnBrk="1" fontAlgn="auto" hangingPunct="1">
              <a:spcBef>
                <a:spcPts val="0"/>
              </a:spcBef>
              <a:spcAft>
                <a:spcPts val="0"/>
              </a:spcAft>
              <a:defRPr sz="1800">
                <a:solidFill>
                  <a:schemeClr val="tx1">
                    <a:tint val="75000"/>
                  </a:schemeClr>
                </a:solidFill>
                <a:latin typeface="+mn-lt"/>
              </a:defRPr>
            </a:lvl1pPr>
          </a:lstStyle>
          <a:p>
            <a:pPr>
              <a:defRPr/>
            </a:pPr>
            <a:fld id="{1AE54D31-F11A-4929-8802-2859EAD741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221383" y="263492"/>
            <a:ext cx="17845238" cy="976001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31060" y="7382624"/>
            <a:ext cx="4384197" cy="2904377"/>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089" y="9023684"/>
            <a:ext cx="1674773" cy="720630"/>
          </a:xfrm>
          <a:prstGeom prst="rect">
            <a:avLst/>
          </a:prstGeom>
        </p:spPr>
      </p:pic>
      <p:sp>
        <p:nvSpPr>
          <p:cNvPr id="2" name="Title Placeholder 1"/>
          <p:cNvSpPr>
            <a:spLocks noGrp="1"/>
          </p:cNvSpPr>
          <p:nvPr>
            <p:ph type="title"/>
          </p:nvPr>
        </p:nvSpPr>
        <p:spPr>
          <a:xfrm>
            <a:off x="1257300" y="547688"/>
            <a:ext cx="15773400" cy="1988345"/>
          </a:xfrm>
          <a:prstGeom prst="rect">
            <a:avLst/>
          </a:prstGeom>
          <a:solidFill>
            <a:schemeClr val="bg1"/>
          </a:solidFill>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0" y="0"/>
            <a:ext cx="5876223" cy="940698"/>
          </a:xfrm>
          <a:prstGeom prst="rect">
            <a:avLst/>
          </a:prstGeom>
        </p:spPr>
      </p:pic>
      <p:sp>
        <p:nvSpPr>
          <p:cNvPr id="23" name="TextBox 22"/>
          <p:cNvSpPr txBox="1"/>
          <p:nvPr/>
        </p:nvSpPr>
        <p:spPr>
          <a:xfrm>
            <a:off x="17700860" y="9606714"/>
            <a:ext cx="736334" cy="415498"/>
          </a:xfrm>
          <a:prstGeom prst="rect">
            <a:avLst/>
          </a:prstGeom>
          <a:noFill/>
        </p:spPr>
        <p:txBody>
          <a:bodyPr wrap="square" rtlCol="0">
            <a:spAutoFit/>
          </a:bodyPr>
          <a:lstStyle/>
          <a:p>
            <a:fld id="{53D20513-97ED-F941-B5E8-F09689EA8CA6}" type="slidenum">
              <a:rPr lang="en-US" sz="2100" smtClean="0"/>
              <a:t>‹#›</a:t>
            </a:fld>
            <a:endParaRPr lang="en-US" sz="2100" dirty="0"/>
          </a:p>
        </p:txBody>
      </p:sp>
      <p:sp>
        <p:nvSpPr>
          <p:cNvPr id="8" name="TextBox 7"/>
          <p:cNvSpPr txBox="1"/>
          <p:nvPr/>
        </p:nvSpPr>
        <p:spPr>
          <a:xfrm>
            <a:off x="-3418112" y="470349"/>
            <a:ext cx="3268920" cy="7848302"/>
          </a:xfrm>
          <a:prstGeom prst="rect">
            <a:avLst/>
          </a:prstGeom>
          <a:noFill/>
        </p:spPr>
        <p:txBody>
          <a:bodyPr wrap="square" rtlCol="0">
            <a:spAutoFit/>
          </a:bodyPr>
          <a:lstStyle/>
          <a:p>
            <a:r>
              <a:rPr lang="en-US" sz="2100" b="1" dirty="0" err="1">
                <a:solidFill>
                  <a:schemeClr val="tx1">
                    <a:lumMod val="50000"/>
                    <a:lumOff val="50000"/>
                  </a:schemeClr>
                </a:solidFill>
                <a:latin typeface="Calibri" charset="0"/>
                <a:ea typeface="Calibri" charset="0"/>
                <a:cs typeface="Calibri" charset="0"/>
              </a:rPr>
              <a:t>Logotipo</a:t>
            </a:r>
            <a:r>
              <a:rPr lang="en-US" sz="2100" b="1" dirty="0">
                <a:solidFill>
                  <a:schemeClr val="tx1">
                    <a:lumMod val="50000"/>
                    <a:lumOff val="50000"/>
                  </a:schemeClr>
                </a:solidFill>
                <a:latin typeface="Calibri" charset="0"/>
                <a:ea typeface="Calibri" charset="0"/>
                <a:cs typeface="Calibri" charset="0"/>
              </a:rPr>
              <a:t> </a:t>
            </a:r>
            <a:r>
              <a:rPr lang="en-US" sz="2100" b="1" dirty="0" err="1">
                <a:solidFill>
                  <a:schemeClr val="tx1">
                    <a:lumMod val="50000"/>
                    <a:lumOff val="50000"/>
                  </a:schemeClr>
                </a:solidFill>
                <a:latin typeface="Calibri" charset="0"/>
                <a:ea typeface="Calibri" charset="0"/>
                <a:cs typeface="Calibri" charset="0"/>
              </a:rPr>
              <a:t>keitimas</a:t>
            </a:r>
            <a:endParaRPr lang="en-US" sz="2100" b="1" dirty="0">
              <a:solidFill>
                <a:schemeClr val="tx1">
                  <a:lumMod val="50000"/>
                  <a:lumOff val="50000"/>
                </a:schemeClr>
              </a:solidFill>
              <a:latin typeface="Calibri" charset="0"/>
              <a:ea typeface="Calibri" charset="0"/>
              <a:cs typeface="Calibri" charset="0"/>
            </a:endParaRPr>
          </a:p>
          <a:p>
            <a:endParaRPr lang="en-US" sz="2100" dirty="0">
              <a:solidFill>
                <a:schemeClr val="tx1">
                  <a:lumMod val="50000"/>
                  <a:lumOff val="50000"/>
                </a:schemeClr>
              </a:solidFill>
              <a:latin typeface="Calibri" charset="0"/>
              <a:ea typeface="Calibri" charset="0"/>
              <a:cs typeface="Calibri" charset="0"/>
            </a:endParaRPr>
          </a:p>
          <a:p>
            <a:r>
              <a:rPr lang="en-US" sz="2100" dirty="0" err="1">
                <a:solidFill>
                  <a:schemeClr val="tx1">
                    <a:lumMod val="50000"/>
                    <a:lumOff val="50000"/>
                  </a:schemeClr>
                </a:solidFill>
                <a:latin typeface="Calibri" charset="0"/>
                <a:ea typeface="Calibri" charset="0"/>
                <a:cs typeface="Calibri" charset="0"/>
              </a:rPr>
              <a:t>Norint</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pakeisti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grafiką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ir</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logotipus</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pagrindinėse</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skaidrėse</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reikia</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eiti</a:t>
            </a:r>
            <a:r>
              <a:rPr lang="en-US" sz="2100" baseline="0" dirty="0">
                <a:solidFill>
                  <a:schemeClr val="tx1">
                    <a:lumMod val="50000"/>
                    <a:lumOff val="50000"/>
                  </a:schemeClr>
                </a:solidFill>
                <a:latin typeface="Calibri" charset="0"/>
                <a:ea typeface="Calibri" charset="0"/>
                <a:cs typeface="Calibri" charset="0"/>
              </a:rPr>
              <a:t>:</a:t>
            </a:r>
          </a:p>
          <a:p>
            <a:r>
              <a:rPr lang="en-US" sz="2100" b="1" baseline="0" dirty="0" err="1">
                <a:solidFill>
                  <a:schemeClr val="tx1">
                    <a:lumMod val="50000"/>
                    <a:lumOff val="50000"/>
                  </a:schemeClr>
                </a:solidFill>
                <a:latin typeface="Calibri" charset="0"/>
                <a:ea typeface="Calibri" charset="0"/>
                <a:cs typeface="Calibri" charset="0"/>
              </a:rPr>
              <a:t>Viev</a:t>
            </a:r>
            <a:r>
              <a:rPr lang="en-US" sz="2100" b="1" baseline="0" dirty="0">
                <a:solidFill>
                  <a:schemeClr val="tx1">
                    <a:lumMod val="50000"/>
                    <a:lumOff val="50000"/>
                  </a:schemeClr>
                </a:solidFill>
                <a:latin typeface="Calibri" charset="0"/>
                <a:ea typeface="Calibri" charset="0"/>
                <a:cs typeface="Calibri" charset="0"/>
              </a:rPr>
              <a:t> / Slide Master / </a:t>
            </a:r>
            <a:r>
              <a:rPr lang="en-US" sz="2100" b="1" baseline="0" dirty="0" err="1">
                <a:solidFill>
                  <a:schemeClr val="tx1">
                    <a:lumMod val="50000"/>
                    <a:lumOff val="50000"/>
                  </a:schemeClr>
                </a:solidFill>
                <a:latin typeface="Calibri" charset="0"/>
                <a:ea typeface="Calibri" charset="0"/>
                <a:cs typeface="Calibri" charset="0"/>
              </a:rPr>
              <a:t>Viršutinė</a:t>
            </a:r>
            <a:r>
              <a:rPr lang="en-US" sz="2100" b="1" baseline="0" dirty="0">
                <a:solidFill>
                  <a:schemeClr val="tx1">
                    <a:lumMod val="50000"/>
                    <a:lumOff val="50000"/>
                  </a:schemeClr>
                </a:solidFill>
                <a:latin typeface="Calibri" charset="0"/>
                <a:ea typeface="Calibri" charset="0"/>
                <a:cs typeface="Calibri" charset="0"/>
              </a:rPr>
              <a:t> </a:t>
            </a:r>
            <a:r>
              <a:rPr lang="en-US" sz="2100" b="1" baseline="0" dirty="0" err="1">
                <a:solidFill>
                  <a:schemeClr val="tx1">
                    <a:lumMod val="50000"/>
                    <a:lumOff val="50000"/>
                  </a:schemeClr>
                </a:solidFill>
                <a:latin typeface="Calibri" charset="0"/>
                <a:ea typeface="Calibri" charset="0"/>
                <a:cs typeface="Calibri" charset="0"/>
              </a:rPr>
              <a:t>skaidrė</a:t>
            </a:r>
            <a:endParaRPr lang="en-US" sz="2100" b="1" baseline="0" dirty="0">
              <a:solidFill>
                <a:schemeClr val="tx1">
                  <a:lumMod val="50000"/>
                  <a:lumOff val="50000"/>
                </a:schemeClr>
              </a:solidFill>
              <a:latin typeface="Calibri" charset="0"/>
              <a:ea typeface="Calibri" charset="0"/>
              <a:cs typeface="Calibri" charset="0"/>
            </a:endParaRPr>
          </a:p>
          <a:p>
            <a:endParaRPr lang="en-US" sz="2100" baseline="0" dirty="0">
              <a:solidFill>
                <a:schemeClr val="tx1">
                  <a:lumMod val="50000"/>
                  <a:lumOff val="50000"/>
                </a:schemeClr>
              </a:solidFill>
              <a:latin typeface="Calibri" charset="0"/>
              <a:ea typeface="Calibri" charset="0"/>
              <a:cs typeface="Calibri" charset="0"/>
            </a:endParaRPr>
          </a:p>
          <a:p>
            <a:r>
              <a:rPr lang="en-US" sz="2100" baseline="0" dirty="0" err="1">
                <a:solidFill>
                  <a:schemeClr val="tx1">
                    <a:lumMod val="50000"/>
                    <a:lumOff val="50000"/>
                  </a:schemeClr>
                </a:solidFill>
                <a:latin typeface="Calibri" charset="0"/>
                <a:ea typeface="Calibri" charset="0"/>
                <a:cs typeface="Calibri" charset="0"/>
              </a:rPr>
              <a:t>Įkelti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logotipą</a:t>
            </a:r>
            <a:r>
              <a:rPr lang="en-US" sz="2100" baseline="0" dirty="0">
                <a:solidFill>
                  <a:schemeClr val="tx1">
                    <a:lumMod val="50000"/>
                    <a:lumOff val="50000"/>
                  </a:schemeClr>
                </a:solidFill>
                <a:latin typeface="Calibri" charset="0"/>
                <a:ea typeface="Calibri" charset="0"/>
                <a:cs typeface="Calibri" charset="0"/>
              </a:rPr>
              <a:t> </a:t>
            </a:r>
            <a:r>
              <a:rPr lang="en-US" sz="2100" b="1" baseline="0" dirty="0">
                <a:solidFill>
                  <a:schemeClr val="tx1">
                    <a:lumMod val="50000"/>
                    <a:lumOff val="50000"/>
                  </a:schemeClr>
                </a:solidFill>
                <a:latin typeface="Calibri" charset="0"/>
                <a:ea typeface="Calibri" charset="0"/>
                <a:cs typeface="Calibri" charset="0"/>
              </a:rPr>
              <a:t>Insert Picture from file </a:t>
            </a:r>
            <a:r>
              <a:rPr lang="en-US" sz="2100" baseline="0" dirty="0" err="1">
                <a:solidFill>
                  <a:schemeClr val="tx1">
                    <a:lumMod val="50000"/>
                    <a:lumOff val="50000"/>
                  </a:schemeClr>
                </a:solidFill>
                <a:latin typeface="Calibri" charset="0"/>
                <a:ea typeface="Calibri" charset="0"/>
                <a:cs typeface="Calibri" charset="0"/>
              </a:rPr>
              <a:t>ir</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pasirinkti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išsisaugotą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logotipą</a:t>
            </a:r>
            <a:r>
              <a:rPr lang="en-US" sz="2100" baseline="0" dirty="0">
                <a:solidFill>
                  <a:schemeClr val="tx1">
                    <a:lumMod val="50000"/>
                    <a:lumOff val="50000"/>
                  </a:schemeClr>
                </a:solidFill>
                <a:latin typeface="Calibri" charset="0"/>
                <a:ea typeface="Calibri" charset="0"/>
                <a:cs typeface="Calibri" charset="0"/>
              </a:rPr>
              <a:t>.</a:t>
            </a:r>
          </a:p>
          <a:p>
            <a:endParaRPr lang="en-US" sz="2100" baseline="0" dirty="0">
              <a:solidFill>
                <a:schemeClr val="tx1">
                  <a:lumMod val="50000"/>
                  <a:lumOff val="50000"/>
                </a:schemeClr>
              </a:solidFill>
              <a:latin typeface="Calibri" charset="0"/>
              <a:ea typeface="Calibri" charset="0"/>
              <a:cs typeface="Calibri" charset="0"/>
            </a:endParaRPr>
          </a:p>
          <a:p>
            <a:r>
              <a:rPr lang="en-US" sz="2100" baseline="0" dirty="0" err="1">
                <a:solidFill>
                  <a:schemeClr val="tx1">
                    <a:lumMod val="50000"/>
                    <a:lumOff val="50000"/>
                  </a:schemeClr>
                </a:solidFill>
                <a:latin typeface="Calibri" charset="0"/>
                <a:ea typeface="Calibri" charset="0"/>
                <a:cs typeface="Calibri" charset="0"/>
              </a:rPr>
              <a:t>Pažymėjus</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logotipą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eiti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į</a:t>
            </a:r>
            <a:r>
              <a:rPr lang="en-US" sz="2100" baseline="0" dirty="0">
                <a:solidFill>
                  <a:schemeClr val="tx1">
                    <a:lumMod val="50000"/>
                    <a:lumOff val="50000"/>
                  </a:schemeClr>
                </a:solidFill>
                <a:latin typeface="Calibri" charset="0"/>
                <a:ea typeface="Calibri" charset="0"/>
                <a:cs typeface="Calibri" charset="0"/>
              </a:rPr>
              <a:t> </a:t>
            </a:r>
            <a:r>
              <a:rPr lang="en-US" sz="2100" b="1" baseline="0" dirty="0">
                <a:solidFill>
                  <a:schemeClr val="tx1">
                    <a:lumMod val="50000"/>
                    <a:lumOff val="50000"/>
                  </a:schemeClr>
                </a:solidFill>
                <a:latin typeface="Calibri" charset="0"/>
                <a:ea typeface="Calibri" charset="0"/>
                <a:cs typeface="Calibri" charset="0"/>
              </a:rPr>
              <a:t>Picture Format </a:t>
            </a:r>
            <a:r>
              <a:rPr lang="en-US" sz="2100" baseline="0" dirty="0" err="1">
                <a:solidFill>
                  <a:schemeClr val="tx1">
                    <a:lumMod val="50000"/>
                    <a:lumOff val="50000"/>
                  </a:schemeClr>
                </a:solidFill>
                <a:latin typeface="Calibri" charset="0"/>
                <a:ea typeface="Calibri" charset="0"/>
                <a:cs typeface="Calibri" charset="0"/>
              </a:rPr>
              <a:t>ir</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parinkti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aukštį</a:t>
            </a:r>
            <a:r>
              <a:rPr lang="en-US" sz="2100" baseline="0" dirty="0">
                <a:solidFill>
                  <a:schemeClr val="tx1">
                    <a:lumMod val="50000"/>
                    <a:lumOff val="50000"/>
                  </a:schemeClr>
                </a:solidFill>
                <a:latin typeface="Calibri" charset="0"/>
                <a:ea typeface="Calibri" charset="0"/>
                <a:cs typeface="Calibri" charset="0"/>
              </a:rPr>
              <a:t> – 3,1 cm</a:t>
            </a:r>
          </a:p>
          <a:p>
            <a:endParaRPr lang="en-US" sz="2100" baseline="0" dirty="0">
              <a:solidFill>
                <a:schemeClr val="tx1">
                  <a:lumMod val="50000"/>
                  <a:lumOff val="50000"/>
                </a:schemeClr>
              </a:solidFill>
              <a:latin typeface="Calibri" charset="0"/>
              <a:ea typeface="Calibri" charset="0"/>
              <a:cs typeface="Calibri" charset="0"/>
            </a:endParaRPr>
          </a:p>
          <a:p>
            <a:r>
              <a:rPr lang="en-US" sz="2100" baseline="0" dirty="0" err="1">
                <a:solidFill>
                  <a:schemeClr val="tx1">
                    <a:lumMod val="50000"/>
                    <a:lumOff val="50000"/>
                  </a:schemeClr>
                </a:solidFill>
                <a:latin typeface="Calibri" charset="0"/>
                <a:ea typeface="Calibri" charset="0"/>
                <a:cs typeface="Calibri" charset="0"/>
              </a:rPr>
              <a:t>Įkeltą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logotipą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nunešti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į</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šablone</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esančio</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logotipo</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vietą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ir</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seną</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ištrinti</a:t>
            </a:r>
            <a:r>
              <a:rPr lang="en-US" sz="2100" baseline="0" dirty="0">
                <a:solidFill>
                  <a:schemeClr val="tx1">
                    <a:lumMod val="50000"/>
                    <a:lumOff val="50000"/>
                  </a:schemeClr>
                </a:solidFill>
                <a:latin typeface="Calibri" charset="0"/>
                <a:ea typeface="Calibri" charset="0"/>
                <a:cs typeface="Calibri" charset="0"/>
              </a:rPr>
              <a:t>.</a:t>
            </a:r>
          </a:p>
          <a:p>
            <a:endParaRPr lang="en-US" sz="2100" baseline="0" dirty="0">
              <a:solidFill>
                <a:schemeClr val="tx1">
                  <a:lumMod val="50000"/>
                  <a:lumOff val="50000"/>
                </a:schemeClr>
              </a:solidFill>
              <a:latin typeface="Calibri" charset="0"/>
              <a:ea typeface="Calibri" charset="0"/>
              <a:cs typeface="Calibri" charset="0"/>
            </a:endParaRPr>
          </a:p>
          <a:p>
            <a:r>
              <a:rPr lang="en-US" sz="2100" baseline="0" dirty="0">
                <a:solidFill>
                  <a:schemeClr val="tx1">
                    <a:lumMod val="50000"/>
                    <a:lumOff val="50000"/>
                  </a:schemeClr>
                </a:solidFill>
                <a:latin typeface="Calibri" charset="0"/>
                <a:ea typeface="Calibri" charset="0"/>
                <a:cs typeface="Calibri" charset="0"/>
              </a:rPr>
              <a:t>Kai </a:t>
            </a:r>
            <a:r>
              <a:rPr lang="en-US" sz="2100" baseline="0" dirty="0" err="1">
                <a:solidFill>
                  <a:schemeClr val="tx1">
                    <a:lumMod val="50000"/>
                    <a:lumOff val="50000"/>
                  </a:schemeClr>
                </a:solidFill>
                <a:latin typeface="Calibri" charset="0"/>
                <a:ea typeface="Calibri" charset="0"/>
                <a:cs typeface="Calibri" charset="0"/>
              </a:rPr>
              <a:t>baigiama</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tvarkyti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reikia</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grįžti</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į</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standartinį</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skaidrių</a:t>
            </a:r>
            <a:r>
              <a:rPr lang="en-US" sz="2100" baseline="0" dirty="0">
                <a:solidFill>
                  <a:schemeClr val="tx1">
                    <a:lumMod val="50000"/>
                    <a:lumOff val="50000"/>
                  </a:schemeClr>
                </a:solidFill>
                <a:latin typeface="Calibri" charset="0"/>
                <a:ea typeface="Calibri" charset="0"/>
                <a:cs typeface="Calibri" charset="0"/>
              </a:rPr>
              <a:t> </a:t>
            </a:r>
            <a:r>
              <a:rPr lang="en-US" sz="2100" baseline="0" dirty="0" err="1">
                <a:solidFill>
                  <a:schemeClr val="tx1">
                    <a:lumMod val="50000"/>
                    <a:lumOff val="50000"/>
                  </a:schemeClr>
                </a:solidFill>
                <a:latin typeface="Calibri" charset="0"/>
                <a:ea typeface="Calibri" charset="0"/>
                <a:cs typeface="Calibri" charset="0"/>
              </a:rPr>
              <a:t>vaizdavimą</a:t>
            </a:r>
            <a:r>
              <a:rPr lang="en-US" sz="2100" baseline="0" dirty="0">
                <a:solidFill>
                  <a:schemeClr val="tx1">
                    <a:lumMod val="50000"/>
                    <a:lumOff val="50000"/>
                  </a:schemeClr>
                </a:solidFill>
                <a:latin typeface="Calibri" charset="0"/>
                <a:ea typeface="Calibri" charset="0"/>
                <a:cs typeface="Calibri" charset="0"/>
              </a:rPr>
              <a:t>:</a:t>
            </a:r>
          </a:p>
          <a:p>
            <a:r>
              <a:rPr lang="en-US" sz="2100" b="1" baseline="0" dirty="0">
                <a:solidFill>
                  <a:schemeClr val="tx1">
                    <a:lumMod val="50000"/>
                    <a:lumOff val="50000"/>
                  </a:schemeClr>
                </a:solidFill>
                <a:latin typeface="Calibri" charset="0"/>
                <a:ea typeface="Calibri" charset="0"/>
                <a:cs typeface="Calibri" charset="0"/>
              </a:rPr>
              <a:t>View / Normal</a:t>
            </a:r>
          </a:p>
        </p:txBody>
      </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7407" y="9018878"/>
            <a:ext cx="1519049" cy="814335"/>
          </a:xfrm>
          <a:prstGeom prst="rect">
            <a:avLst/>
          </a:prstGeom>
        </p:spPr>
      </p:pic>
    </p:spTree>
    <p:extLst>
      <p:ext uri="{BB962C8B-B14F-4D97-AF65-F5344CB8AC3E}">
        <p14:creationId xmlns:p14="http://schemas.microsoft.com/office/powerpoint/2010/main" val="297589657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xStyles>
    <p:titleStyle>
      <a:lvl1pPr algn="l" defTabSz="1371600" rtl="0" eaLnBrk="1" latinLnBrk="0" hangingPunct="1">
        <a:lnSpc>
          <a:spcPct val="90000"/>
        </a:lnSpc>
        <a:spcBef>
          <a:spcPct val="0"/>
        </a:spcBef>
        <a:buNone/>
        <a:defRPr sz="6000" b="1" i="0" kern="1200">
          <a:solidFill>
            <a:schemeClr val="tx1"/>
          </a:solidFill>
          <a:latin typeface="Neris SemiBold" charset="0"/>
          <a:ea typeface="Neris SemiBold" charset="0"/>
          <a:cs typeface="Neris SemiBold" charset="0"/>
        </a:defRPr>
      </a:lvl1pPr>
    </p:titleStyle>
    <p:bodyStyle>
      <a:lvl1pPr marL="342900" indent="-342900" algn="l" defTabSz="1371600" rtl="0" eaLnBrk="1" latinLnBrk="0" hangingPunct="1">
        <a:lnSpc>
          <a:spcPct val="90000"/>
        </a:lnSpc>
        <a:spcBef>
          <a:spcPts val="1500"/>
        </a:spcBef>
        <a:buFont typeface="Arial"/>
        <a:buChar char="•"/>
        <a:defRPr sz="4200" kern="1200">
          <a:solidFill>
            <a:schemeClr val="tx1"/>
          </a:solidFill>
          <a:latin typeface="Neris SemiBold" charset="0"/>
          <a:ea typeface="Neris SemiBold" charset="0"/>
          <a:cs typeface="Neris SemiBold" charset="0"/>
        </a:defRPr>
      </a:lvl1pPr>
      <a:lvl2pPr marL="1028700" indent="-342900" algn="l" defTabSz="1371600" rtl="0" eaLnBrk="1" latinLnBrk="0" hangingPunct="1">
        <a:lnSpc>
          <a:spcPct val="90000"/>
        </a:lnSpc>
        <a:spcBef>
          <a:spcPts val="750"/>
        </a:spcBef>
        <a:buFont typeface="Arial"/>
        <a:buChar char="•"/>
        <a:defRPr sz="3600" kern="1200">
          <a:solidFill>
            <a:schemeClr val="tx1"/>
          </a:solidFill>
          <a:latin typeface="Neris SemiBold" charset="0"/>
          <a:ea typeface="Neris SemiBold" charset="0"/>
          <a:cs typeface="Neris SemiBold" charset="0"/>
        </a:defRPr>
      </a:lvl2pPr>
      <a:lvl3pPr marL="1714500" indent="-342900" algn="l" defTabSz="1371600" rtl="0" eaLnBrk="1" latinLnBrk="0" hangingPunct="1">
        <a:lnSpc>
          <a:spcPct val="90000"/>
        </a:lnSpc>
        <a:spcBef>
          <a:spcPts val="750"/>
        </a:spcBef>
        <a:buFont typeface="Arial"/>
        <a:buChar char="•"/>
        <a:defRPr sz="3000" kern="1200">
          <a:solidFill>
            <a:schemeClr val="tx1"/>
          </a:solidFill>
          <a:latin typeface="Neris SemiBold" charset="0"/>
          <a:ea typeface="Neris SemiBold" charset="0"/>
          <a:cs typeface="Neris SemiBold" charset="0"/>
        </a:defRPr>
      </a:lvl3pPr>
      <a:lvl4pPr marL="2400300" indent="-342900" algn="l" defTabSz="1371600" rtl="0" eaLnBrk="1" latinLnBrk="0" hangingPunct="1">
        <a:lnSpc>
          <a:spcPct val="90000"/>
        </a:lnSpc>
        <a:spcBef>
          <a:spcPts val="750"/>
        </a:spcBef>
        <a:buFont typeface="Arial"/>
        <a:buChar char="•"/>
        <a:defRPr sz="2700" kern="1200">
          <a:solidFill>
            <a:schemeClr val="tx1"/>
          </a:solidFill>
          <a:latin typeface="Neris SemiBold" charset="0"/>
          <a:ea typeface="Neris SemiBold" charset="0"/>
          <a:cs typeface="Neris SemiBold" charset="0"/>
        </a:defRPr>
      </a:lvl4pPr>
      <a:lvl5pPr marL="3086100" indent="-342900" algn="l" defTabSz="1371600" rtl="0" eaLnBrk="1" latinLnBrk="0" hangingPunct="1">
        <a:lnSpc>
          <a:spcPct val="90000"/>
        </a:lnSpc>
        <a:spcBef>
          <a:spcPts val="750"/>
        </a:spcBef>
        <a:buFont typeface="Arial"/>
        <a:buChar char="•"/>
        <a:defRPr sz="2700" kern="1200">
          <a:solidFill>
            <a:schemeClr val="tx1"/>
          </a:solidFill>
          <a:latin typeface="Neris SemiBold" charset="0"/>
          <a:ea typeface="Neris SemiBold" charset="0"/>
          <a:cs typeface="Neris SemiBold" charset="0"/>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5D63F01-321A-2845-B655-DA9608768D2D}" type="datetime1">
              <a:rPr lang="en-US" smtClean="0"/>
              <a:t>6/6/2023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873AD7-6144-6A48-B226-1684CB081C14}" type="slidenum">
              <a:rPr lang="en-US" smtClean="0"/>
              <a:t>‹#›</a:t>
            </a:fld>
            <a:endParaRPr lang="en-US"/>
          </a:p>
        </p:txBody>
      </p:sp>
    </p:spTree>
    <p:extLst>
      <p:ext uri="{BB962C8B-B14F-4D97-AF65-F5344CB8AC3E}">
        <p14:creationId xmlns:p14="http://schemas.microsoft.com/office/powerpoint/2010/main" val="40549300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97000"/>
            <a:lum/>
          </a:blip>
          <a:srcRect/>
          <a:stretch>
            <a:fillRect/>
          </a:stretch>
        </a:blipFill>
        <a:effectLst/>
      </p:bgPr>
    </p:bg>
    <p:spTree>
      <p:nvGrpSpPr>
        <p:cNvPr id="1" name=""/>
        <p:cNvGrpSpPr/>
        <p:nvPr/>
      </p:nvGrpSpPr>
      <p:grpSpPr>
        <a:xfrm>
          <a:off x="0" y="0"/>
          <a:ext cx="0" cy="0"/>
          <a:chOff x="0" y="0"/>
          <a:chExt cx="0" cy="0"/>
        </a:xfrm>
      </p:grpSpPr>
      <p:sp>
        <p:nvSpPr>
          <p:cNvPr id="7170" name="AutoShape 2">
            <a:extLst>
              <a:ext uri="{FF2B5EF4-FFF2-40B4-BE49-F238E27FC236}">
                <a16:creationId xmlns:a16="http://schemas.microsoft.com/office/drawing/2014/main" id="{6A63C68B-10BC-EE97-08E3-631EC1A06E86}"/>
              </a:ext>
            </a:extLst>
          </p:cNvPr>
          <p:cNvSpPr>
            <a:spLocks noChangeArrowheads="1"/>
          </p:cNvSpPr>
          <p:nvPr/>
        </p:nvSpPr>
        <p:spPr bwMode="auto">
          <a:xfrm>
            <a:off x="2971800" y="647700"/>
            <a:ext cx="13944600" cy="8229600"/>
          </a:xfrm>
          <a:prstGeom prst="rect">
            <a:avLst/>
          </a:prstGeom>
          <a:gradFill>
            <a:gsLst>
              <a:gs pos="0">
                <a:schemeClr val="accent1">
                  <a:lumMod val="5000"/>
                  <a:lumOff val="95000"/>
                  <a:alpha val="0"/>
                </a:schemeClr>
              </a:gs>
              <a:gs pos="100000">
                <a:srgbClr val="CEECF6"/>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5" name="TextBox 5">
            <a:extLst>
              <a:ext uri="{FF2B5EF4-FFF2-40B4-BE49-F238E27FC236}">
                <a16:creationId xmlns:a16="http://schemas.microsoft.com/office/drawing/2014/main" id="{EDF31A48-D772-7965-5263-77C664C11E2F}"/>
              </a:ext>
            </a:extLst>
          </p:cNvPr>
          <p:cNvSpPr txBox="1"/>
          <p:nvPr/>
        </p:nvSpPr>
        <p:spPr bwMode="auto">
          <a:xfrm>
            <a:off x="3733800" y="3619500"/>
            <a:ext cx="12399170" cy="4455387"/>
          </a:xfrm>
          <a:prstGeom prst="rect">
            <a:avLst/>
          </a:prstGeom>
        </p:spPr>
        <p:txBody>
          <a:bodyPr lIns="0" tIns="0" rIns="0" bIns="0">
            <a:spAutoFit/>
          </a:bodyPr>
          <a:lstStyle/>
          <a:p>
            <a:pPr algn="ctr" eaLnBrk="1" fontAlgn="auto" hangingPunct="1">
              <a:lnSpc>
                <a:spcPts val="8799"/>
              </a:lnSpc>
              <a:spcBef>
                <a:spcPts val="0"/>
              </a:spcBef>
              <a:spcAft>
                <a:spcPts val="0"/>
              </a:spcAft>
              <a:defRPr/>
            </a:pPr>
            <a:r>
              <a:rPr lang="en-US" sz="6600" b="1" spc="-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MUNICIPALITY AND BUSINESS COOPERATION IN THE DEVELOPMENT OF DREVERNA SMALL SHIP PORT</a:t>
            </a:r>
            <a:r>
              <a:rPr lang="lt-LT" sz="6600" b="1" spc="-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spc="-87"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lt-LT" sz="6600" b="1" spc="-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LITHUANIA</a:t>
            </a:r>
            <a:endParaRPr lang="en-US" sz="6600" b="1" spc="-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3224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4" name="Pavadinimas 1">
            <a:extLst>
              <a:ext uri="{FF2B5EF4-FFF2-40B4-BE49-F238E27FC236}">
                <a16:creationId xmlns:a16="http://schemas.microsoft.com/office/drawing/2014/main" id="{76AE30D1-D952-BCEA-0722-A111D00F38BD}"/>
              </a:ext>
            </a:extLst>
          </p:cNvPr>
          <p:cNvSpPr>
            <a:spLocks noGrp="1" noChangeArrowheads="1"/>
          </p:cNvSpPr>
          <p:nvPr>
            <p:ph type="title"/>
          </p:nvPr>
        </p:nvSpPr>
        <p:spPr>
          <a:xfrm>
            <a:off x="4381500" y="571500"/>
            <a:ext cx="10634662" cy="1989137"/>
          </a:xfrm>
          <a:gradFill>
            <a:gsLst>
              <a:gs pos="56000">
                <a:srgbClr val="DBF1F9"/>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eaLnBrk="1" hangingPunct="1"/>
            <a:r>
              <a:rPr lang="lt-LT" altLang="lt-LT" sz="66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Slip</a:t>
            </a:r>
            <a:endPar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3315" name="Picture 10">
            <a:extLst>
              <a:ext uri="{FF2B5EF4-FFF2-40B4-BE49-F238E27FC236}">
                <a16:creationId xmlns:a16="http://schemas.microsoft.com/office/drawing/2014/main" id="{A5AB48BC-69D4-F83A-3C6E-FD32BEB2E2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1500" y="2311386"/>
            <a:ext cx="10634662" cy="7975614"/>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Pavadinimas 1">
            <a:extLst>
              <a:ext uri="{FF2B5EF4-FFF2-40B4-BE49-F238E27FC236}">
                <a16:creationId xmlns:a16="http://schemas.microsoft.com/office/drawing/2014/main" id="{CFD041E8-AAA0-310B-CA9D-D7352C52177B}"/>
              </a:ext>
            </a:extLst>
          </p:cNvPr>
          <p:cNvSpPr>
            <a:spLocks noGrp="1" noChangeArrowheads="1"/>
          </p:cNvSpPr>
          <p:nvPr>
            <p:ph type="title"/>
          </p:nvPr>
        </p:nvSpPr>
        <p:spPr>
          <a:xfrm>
            <a:off x="990600" y="715963"/>
            <a:ext cx="16992599" cy="1989137"/>
          </a:xfrm>
          <a:gradFill>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eaLnBrk="1" hangingPunct="1"/>
            <a:r>
              <a:rPr lang="en-US" altLang="lt-L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crane with a lifting capacity of 6 t is equipped to bring larger-sized swimming equipment to the shore</a:t>
            </a:r>
            <a:endParaRPr lang="lt-LT" altLang="lt-L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4339" name="Picture 10">
            <a:extLst>
              <a:ext uri="{FF2B5EF4-FFF2-40B4-BE49-F238E27FC236}">
                <a16:creationId xmlns:a16="http://schemas.microsoft.com/office/drawing/2014/main" id="{6F071066-D2FA-E9C9-2E41-69A818A751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105400" y="2705100"/>
            <a:ext cx="8503978" cy="734371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Pavadinimas 1">
            <a:extLst>
              <a:ext uri="{FF2B5EF4-FFF2-40B4-BE49-F238E27FC236}">
                <a16:creationId xmlns:a16="http://schemas.microsoft.com/office/drawing/2014/main" id="{F4E834AD-F8EC-BBF5-DC7B-38F0D70D416E}"/>
              </a:ext>
            </a:extLst>
          </p:cNvPr>
          <p:cNvSpPr>
            <a:spLocks noGrp="1" noChangeArrowheads="1"/>
          </p:cNvSpPr>
          <p:nvPr>
            <p:ph type="title"/>
          </p:nvPr>
        </p:nvSpPr>
        <p:spPr>
          <a:xfrm>
            <a:off x="1257300" y="876300"/>
            <a:ext cx="15773400" cy="1988345"/>
          </a:xfrm>
          <a:gradFill>
            <a:gsLst>
              <a:gs pos="2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eaLnBrk="1" hangingPunct="1"/>
            <a:r>
              <a:rPr lang="en-US"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 m observation tower was built</a:t>
            </a:r>
            <a:endPar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Turinio vietos rezervavimo ženklas 7">
            <a:extLst>
              <a:ext uri="{FF2B5EF4-FFF2-40B4-BE49-F238E27FC236}">
                <a16:creationId xmlns:a16="http://schemas.microsoft.com/office/drawing/2014/main" id="{2F312E7C-B9F7-C562-456B-D8F2C984FE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2170" y="2552700"/>
            <a:ext cx="11603659" cy="6527800"/>
          </a:xfrm>
        </p:spPr>
      </p:pic>
    </p:spTree>
    <p:extLst>
      <p:ext uri="{BB962C8B-B14F-4D97-AF65-F5344CB8AC3E}">
        <p14:creationId xmlns:p14="http://schemas.microsoft.com/office/powerpoint/2010/main" val="50857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0873333-3199-E593-0E7B-59A4E3022706}"/>
              </a:ext>
            </a:extLst>
          </p:cNvPr>
          <p:cNvSpPr>
            <a:spLocks noGrp="1"/>
          </p:cNvSpPr>
          <p:nvPr>
            <p:ph type="title"/>
          </p:nvPr>
        </p:nvSpPr>
        <p:spPr>
          <a:xfrm>
            <a:off x="1257299" y="750093"/>
            <a:ext cx="15773400" cy="1988345"/>
          </a:xfrm>
          <a:gradFill>
            <a:gsLst>
              <a:gs pos="30000">
                <a:srgbClr val="E5F5F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7 vėtrungės</a:t>
            </a:r>
          </a:p>
        </p:txBody>
      </p:sp>
      <p:pic>
        <p:nvPicPr>
          <p:cNvPr id="103426" name="Picture 2" descr="Pamarys (Dreverna, Svencelė) - Miestai ir architektūra">
            <a:extLst>
              <a:ext uri="{FF2B5EF4-FFF2-40B4-BE49-F238E27FC236}">
                <a16:creationId xmlns:a16="http://schemas.microsoft.com/office/drawing/2014/main" id="{203EB84A-6E46-BFE7-B8D6-53634D5BE9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245088" y="2738438"/>
            <a:ext cx="9797823" cy="652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46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5CEA52B-48A2-C94B-F182-A2DA42B072AA}"/>
              </a:ext>
            </a:extLst>
          </p:cNvPr>
          <p:cNvSpPr>
            <a:spLocks noGrp="1"/>
          </p:cNvSpPr>
          <p:nvPr>
            <p:ph type="title"/>
          </p:nvPr>
        </p:nvSpPr>
        <p:spPr>
          <a:xfrm>
            <a:off x="400048" y="1181100"/>
            <a:ext cx="17487901" cy="1988345"/>
          </a:xfrm>
          <a:noFill/>
        </p:spPr>
        <p:txBody>
          <a:bodyPr>
            <a:noAutofit/>
          </a:bodyPr>
          <a:lstStyle/>
          <a:p>
            <a:pPr algn="ctr"/>
            <a:r>
              <a:rPr lang="en-US"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ethnographic homestead of the ship</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builder</a:t>
            </a:r>
            <a:r>
              <a:rPr lang="en-US"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 </a:t>
            </a:r>
            <a:r>
              <a:rPr lang="en-US"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Giž</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en-US"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repaired</a:t>
            </a:r>
            <a: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a:t>
            </a:r>
            <a: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Tourism</a:t>
            </a:r>
            <a: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information</a:t>
            </a:r>
            <a: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i="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a:t>
            </a:r>
            <a: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lt-LT" sz="66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1378" name="Picture 2">
            <a:extLst>
              <a:ext uri="{FF2B5EF4-FFF2-40B4-BE49-F238E27FC236}">
                <a16:creationId xmlns:a16="http://schemas.microsoft.com/office/drawing/2014/main" id="{9B2F2D07-9842-CC5B-9B30-C7330DBCE9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92131" y="3169445"/>
            <a:ext cx="8703733" cy="652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802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42FE9B0F-4A3B-241C-232C-4450E89BA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257550"/>
            <a:ext cx="9372600" cy="7029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E66E2A-729D-6F11-F2C3-BA86458C2D9D}"/>
              </a:ext>
            </a:extLst>
          </p:cNvPr>
          <p:cNvSpPr txBox="1"/>
          <p:nvPr/>
        </p:nvSpPr>
        <p:spPr>
          <a:xfrm>
            <a:off x="723900" y="266700"/>
            <a:ext cx="17297400" cy="3139321"/>
          </a:xfrm>
          <a:prstGeom prst="rect">
            <a:avLst/>
          </a:prstGeom>
          <a:noFill/>
        </p:spPr>
        <p:txBody>
          <a:bodyPr wrap="square">
            <a:spAutoFit/>
          </a:bodyPr>
          <a:lstStyle/>
          <a:p>
            <a:pPr algn="ctr"/>
            <a:r>
              <a:rPr lang="en-US"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ancient sailing ship of the Curonian Lagoon was built - the cruise ship "Dreverna" is intended for the educational program "FISH</a:t>
            </a:r>
            <a:r>
              <a:rPr 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ROAD</a:t>
            </a:r>
            <a:r>
              <a:rPr lang="en-US"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83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5000"/>
                <a:lumOff val="95000"/>
              </a:schemeClr>
            </a:gs>
            <a:gs pos="6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AE5B7F0-B88B-EB2B-5F79-3B806E631FE9}"/>
              </a:ext>
            </a:extLst>
          </p:cNvPr>
          <p:cNvSpPr txBox="1">
            <a:spLocks noChangeArrowheads="1"/>
          </p:cNvSpPr>
          <p:nvPr/>
        </p:nvSpPr>
        <p:spPr bwMode="auto">
          <a:xfrm>
            <a:off x="1524000" y="571501"/>
            <a:ext cx="1554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algn="ctr" eaLnBrk="1" hangingPunct="1"/>
            <a:r>
              <a:rPr lang="lt-LT" sz="4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Engagement</a:t>
            </a:r>
            <a:r>
              <a:rPr lang="lt-LT" sz="4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lt-LT" sz="4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a:t>
            </a:r>
            <a:r>
              <a:rPr lang="lt-LT" sz="4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International </a:t>
            </a:r>
            <a:r>
              <a:rPr lang="lt-LT" sz="4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projects</a:t>
            </a:r>
            <a:r>
              <a:rPr lang="lt-LT" sz="4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lt-LT" altLang="lt-LT" sz="4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DEB6FBCB-93A1-6380-58A9-F3C0FB81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0900"/>
            <a:ext cx="18307235" cy="6896100"/>
          </a:xfrm>
          <a:prstGeom prst="rect">
            <a:avLst/>
          </a:prstGeom>
          <a:noFill/>
        </p:spPr>
      </p:pic>
      <p:sp>
        <p:nvSpPr>
          <p:cNvPr id="10" name="Turinio vietos rezervavimo ženklas 2">
            <a:extLst>
              <a:ext uri="{FF2B5EF4-FFF2-40B4-BE49-F238E27FC236}">
                <a16:creationId xmlns:a16="http://schemas.microsoft.com/office/drawing/2014/main" id="{3C40380E-6B9E-E6AA-51AA-6807BD922826}"/>
              </a:ext>
            </a:extLst>
          </p:cNvPr>
          <p:cNvSpPr txBox="1">
            <a:spLocks noChangeArrowheads="1"/>
          </p:cNvSpPr>
          <p:nvPr/>
        </p:nvSpPr>
        <p:spPr bwMode="auto">
          <a:xfrm>
            <a:off x="-19235" y="1485900"/>
            <a:ext cx="18307235" cy="2799875"/>
          </a:xfrm>
          <a:prstGeom prst="rect">
            <a:avLst/>
          </a:prstGeom>
          <a:gradFill>
            <a:gsLst>
              <a:gs pos="0">
                <a:schemeClr val="accent1">
                  <a:lumMod val="5000"/>
                  <a:lumOff val="95000"/>
                </a:schemeClr>
              </a:gs>
              <a:gs pos="49000">
                <a:schemeClr val="accent1">
                  <a:lumMod val="45000"/>
                  <a:lumOff val="55000"/>
                  <a:alpha val="0"/>
                </a:schemeClr>
              </a:gs>
              <a:gs pos="83000">
                <a:schemeClr val="accent1">
                  <a:lumMod val="45000"/>
                  <a:lumOff val="55000"/>
                </a:schemeClr>
              </a:gs>
              <a:gs pos="100000">
                <a:schemeClr val="accent1">
                  <a:lumMod val="30000"/>
                  <a:lumOff val="70000"/>
                </a:schemeClr>
              </a:gs>
            </a:gsLst>
            <a:lin ang="5400000" scaled="1"/>
          </a:gradFill>
          <a:ln>
            <a:noFill/>
          </a:ln>
        </p:spPr>
        <p:txBody>
          <a:bodyPr vert="horz" wrap="square" lIns="91440" tIns="45720" rIns="91440" bIns="45720" numCol="1" anchor="t" anchorCtr="0" compatLnSpc="1">
            <a:prstTxWarp prst="textNoShape">
              <a:avLst/>
            </a:prstTxWarp>
          </a:bodyPr>
          <a:lst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a:lstStyle>
          <a:p>
            <a:pPr eaLnBrk="1" hangingPunct="1">
              <a:buFontTx/>
              <a:buNone/>
            </a:pPr>
            <a:r>
              <a:rPr lang="en-US" altLang="lt-LT" sz="4400" dirty="0">
                <a:latin typeface="Calibri" panose="020F0502020204030204" pitchFamily="34" charset="0"/>
                <a:cs typeface="Calibri" panose="020F0502020204030204" pitchFamily="34" charset="0"/>
              </a:rPr>
              <a:t>A marketing initiative funded by the European Union, which aims to promote sailing in the southern part of the Baltic Sea, popularize tourism and ports, thereby promoting inbound tourism to the port of Dreverna</a:t>
            </a:r>
            <a:r>
              <a:rPr lang="lt-LT" sz="4400" dirty="0">
                <a:latin typeface="Calibri" panose="020F0502020204030204" pitchFamily="34" charset="0"/>
                <a:cs typeface="Calibri" panose="020F0502020204030204" pitchFamily="34" charset="0"/>
              </a:rPr>
              <a:t>.</a:t>
            </a:r>
          </a:p>
        </p:txBody>
      </p:sp>
      <p:pic>
        <p:nvPicPr>
          <p:cNvPr id="11" name="Paveikslėlis 10">
            <a:extLst>
              <a:ext uri="{FF2B5EF4-FFF2-40B4-BE49-F238E27FC236}">
                <a16:creationId xmlns:a16="http://schemas.microsoft.com/office/drawing/2014/main" id="{A98A9282-358E-A460-E435-AEAED3FD64F0}"/>
              </a:ext>
            </a:extLst>
          </p:cNvPr>
          <p:cNvPicPr>
            <a:picLocks noChangeAspect="1"/>
          </p:cNvPicPr>
          <p:nvPr/>
        </p:nvPicPr>
        <p:blipFill>
          <a:blip r:embed="rId3"/>
          <a:stretch>
            <a:fillRect/>
          </a:stretch>
        </p:blipFill>
        <p:spPr>
          <a:xfrm>
            <a:off x="15453730" y="7869080"/>
            <a:ext cx="2857500" cy="2390775"/>
          </a:xfrm>
          <a:prstGeom prst="rect">
            <a:avLst/>
          </a:prstGeom>
        </p:spPr>
      </p:pic>
    </p:spTree>
    <p:extLst>
      <p:ext uri="{BB962C8B-B14F-4D97-AF65-F5344CB8AC3E}">
        <p14:creationId xmlns:p14="http://schemas.microsoft.com/office/powerpoint/2010/main" val="1299152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5000"/>
                <a:lumOff val="95000"/>
              </a:schemeClr>
            </a:gs>
            <a:gs pos="6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AE5B7F0-B88B-EB2B-5F79-3B806E631FE9}"/>
              </a:ext>
            </a:extLst>
          </p:cNvPr>
          <p:cNvSpPr txBox="1">
            <a:spLocks noChangeArrowheads="1"/>
          </p:cNvSpPr>
          <p:nvPr/>
        </p:nvSpPr>
        <p:spPr bwMode="auto">
          <a:xfrm>
            <a:off x="312420" y="1409700"/>
            <a:ext cx="123575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algn="ctr" eaLnBrk="1" hangingPunct="1"/>
            <a:r>
              <a:rPr lang="en-US" b="1" dirty="0">
                <a:latin typeface="Calibri" panose="020F0502020204030204" pitchFamily="34" charset="0"/>
                <a:ea typeface="Calibri" panose="020F0502020204030204" pitchFamily="34" charset="0"/>
                <a:cs typeface="Calibri" panose="020F0502020204030204" pitchFamily="34" charset="0"/>
              </a:rPr>
              <a:t>in 2015 </a:t>
            </a:r>
            <a:r>
              <a:rPr lang="lt-LT" b="1" dirty="0" err="1">
                <a:latin typeface="Calibri" panose="020F0502020204030204" pitchFamily="34" charset="0"/>
                <a:ea typeface="Calibri" panose="020F0502020204030204" pitchFamily="34" charset="0"/>
                <a:cs typeface="Calibri" panose="020F0502020204030204" pitchFamily="34" charset="0"/>
              </a:rPr>
              <a:t>Lagoon</a:t>
            </a:r>
            <a:r>
              <a:rPr lang="en-US" b="1" dirty="0">
                <a:latin typeface="Calibri" panose="020F0502020204030204" pitchFamily="34" charset="0"/>
                <a:ea typeface="Calibri" panose="020F0502020204030204" pitchFamily="34" charset="0"/>
                <a:cs typeface="Calibri" panose="020F0502020204030204" pitchFamily="34" charset="0"/>
              </a:rPr>
              <a:t> tourism cluster was established</a:t>
            </a:r>
            <a:br>
              <a:rPr lang="lt-LT" altLang="lt-LT" dirty="0">
                <a:latin typeface="Calibri" panose="020F0502020204030204" pitchFamily="34" charset="0"/>
                <a:cs typeface="Calibri" panose="020F0502020204030204" pitchFamily="34" charset="0"/>
              </a:rPr>
            </a:br>
            <a:endParaRPr lang="lt-LT" altLang="lt-LT" dirty="0">
              <a:latin typeface="Calibri" panose="020F0502020204030204" pitchFamily="34" charset="0"/>
              <a:cs typeface="Calibri" panose="020F0502020204030204" pitchFamily="34" charset="0"/>
            </a:endParaRPr>
          </a:p>
        </p:txBody>
      </p:sp>
      <p:sp>
        <p:nvSpPr>
          <p:cNvPr id="4" name="Turinio vietos rezervavimo ženklas 2">
            <a:extLst>
              <a:ext uri="{FF2B5EF4-FFF2-40B4-BE49-F238E27FC236}">
                <a16:creationId xmlns:a16="http://schemas.microsoft.com/office/drawing/2014/main" id="{631B5357-7F5E-A363-6D22-8EDF40A32DFC}"/>
              </a:ext>
            </a:extLst>
          </p:cNvPr>
          <p:cNvSpPr txBox="1">
            <a:spLocks noChangeArrowheads="1"/>
          </p:cNvSpPr>
          <p:nvPr/>
        </p:nvSpPr>
        <p:spPr bwMode="auto">
          <a:xfrm>
            <a:off x="312420" y="3162300"/>
            <a:ext cx="123575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a:lstStyle>
          <a:p>
            <a:pPr eaLnBrk="1" hangingPunct="1">
              <a:buFontTx/>
              <a:buNone/>
            </a:pPr>
            <a:endParaRPr lang="lt-LT" altLang="lt-LT" sz="4400" dirty="0">
              <a:latin typeface="Calibri" panose="020F0502020204030204" pitchFamily="34" charset="0"/>
              <a:cs typeface="Calibri" panose="020F0502020204030204" pitchFamily="34" charset="0"/>
            </a:endParaRPr>
          </a:p>
          <a:p>
            <a:pPr marL="0" indent="0" algn="just" eaLnBrk="1" hangingPunct="1">
              <a:buNone/>
            </a:pPr>
            <a:r>
              <a:rPr lang="lt-LT" sz="4400" b="0" i="0" dirty="0" err="1">
                <a:effectLst/>
                <a:latin typeface="Calibri" panose="020F0502020204030204" pitchFamily="34" charset="0"/>
                <a:cs typeface="Calibri" panose="020F0502020204030204" pitchFamily="34" charset="0"/>
              </a:rPr>
              <a:t>Pomeranian</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Tourism</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Cluster</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is</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an</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association</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established</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by</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the</a:t>
            </a:r>
            <a:r>
              <a:rPr lang="lt-LT" sz="4400" b="0" i="0" dirty="0">
                <a:effectLst/>
                <a:latin typeface="Calibri" panose="020F0502020204030204" pitchFamily="34" charset="0"/>
                <a:cs typeface="Calibri" panose="020F0502020204030204" pitchFamily="34" charset="0"/>
              </a:rPr>
              <a:t> Klaipėda </a:t>
            </a:r>
            <a:r>
              <a:rPr lang="lt-LT" sz="4400" b="0" i="0" dirty="0" err="1">
                <a:effectLst/>
                <a:latin typeface="Calibri" panose="020F0502020204030204" pitchFamily="34" charset="0"/>
                <a:cs typeface="Calibri" panose="020F0502020204030204" pitchFamily="34" charset="0"/>
              </a:rPr>
              <a:t>District</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Tourism</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Information</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Center</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which</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unites</a:t>
            </a:r>
            <a:r>
              <a:rPr lang="lt-LT" sz="4400" b="0" i="0" dirty="0">
                <a:effectLst/>
                <a:latin typeface="Calibri" panose="020F0502020204030204" pitchFamily="34" charset="0"/>
                <a:cs typeface="Calibri" panose="020F0502020204030204" pitchFamily="34" charset="0"/>
              </a:rPr>
              <a:t> 19 </a:t>
            </a:r>
            <a:r>
              <a:rPr lang="lt-LT" sz="4400" b="0" i="0" dirty="0" err="1">
                <a:effectLst/>
                <a:latin typeface="Calibri" panose="020F0502020204030204" pitchFamily="34" charset="0"/>
                <a:cs typeface="Calibri" panose="020F0502020204030204" pitchFamily="34" charset="0"/>
              </a:rPr>
              <a:t>companies</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institutions</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and</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individuals</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providing</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tourism</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services</a:t>
            </a:r>
            <a:r>
              <a:rPr lang="lt-LT" sz="4400" b="0" i="0" dirty="0">
                <a:effectLst/>
                <a:latin typeface="Calibri" panose="020F0502020204030204" pitchFamily="34" charset="0"/>
                <a:cs typeface="Calibri" panose="020F0502020204030204" pitchFamily="34" charset="0"/>
              </a:rPr>
              <a:t> </a:t>
            </a:r>
            <a:r>
              <a:rPr lang="lt-LT" sz="4400" b="0" i="0" dirty="0" err="1">
                <a:effectLst/>
                <a:latin typeface="Calibri" panose="020F0502020204030204" pitchFamily="34" charset="0"/>
                <a:cs typeface="Calibri" panose="020F0502020204030204" pitchFamily="34" charset="0"/>
              </a:rPr>
              <a:t>in</a:t>
            </a:r>
            <a:r>
              <a:rPr lang="lt-LT" sz="4400" b="0" i="0" dirty="0">
                <a:effectLst/>
                <a:latin typeface="Calibri" panose="020F0502020204030204" pitchFamily="34" charset="0"/>
                <a:cs typeface="Calibri" panose="020F0502020204030204" pitchFamily="34" charset="0"/>
              </a:rPr>
              <a:t> Klaipėda </a:t>
            </a:r>
            <a:r>
              <a:rPr lang="lt-LT" sz="4400" b="0" i="0" dirty="0" err="1">
                <a:effectLst/>
                <a:latin typeface="Calibri" panose="020F0502020204030204" pitchFamily="34" charset="0"/>
                <a:cs typeface="Calibri" panose="020F0502020204030204" pitchFamily="34" charset="0"/>
              </a:rPr>
              <a:t>and</a:t>
            </a:r>
            <a:r>
              <a:rPr lang="lt-LT" sz="4400" b="0" i="0" dirty="0">
                <a:effectLst/>
                <a:latin typeface="Calibri" panose="020F0502020204030204" pitchFamily="34" charset="0"/>
                <a:cs typeface="Calibri" panose="020F0502020204030204" pitchFamily="34" charset="0"/>
              </a:rPr>
              <a:t> Šilutė </a:t>
            </a:r>
            <a:r>
              <a:rPr lang="lt-LT" sz="4400" b="0" i="0" dirty="0" err="1">
                <a:effectLst/>
                <a:latin typeface="Calibri" panose="020F0502020204030204" pitchFamily="34" charset="0"/>
                <a:cs typeface="Calibri" panose="020F0502020204030204" pitchFamily="34" charset="0"/>
              </a:rPr>
              <a:t>districts</a:t>
            </a:r>
            <a:r>
              <a:rPr lang="lt-LT" sz="4400" b="0" i="0" dirty="0">
                <a:effectLst/>
                <a:latin typeface="Calibri" panose="020F0502020204030204" pitchFamily="34" charset="0"/>
                <a:cs typeface="Calibri" panose="020F0502020204030204" pitchFamily="34" charset="0"/>
              </a:rPr>
              <a:t>, Klaipėda </a:t>
            </a:r>
            <a:r>
              <a:rPr lang="lt-LT" sz="4400" b="0" i="0" dirty="0" err="1">
                <a:effectLst/>
                <a:latin typeface="Calibri" panose="020F0502020204030204" pitchFamily="34" charset="0"/>
                <a:cs typeface="Calibri" panose="020F0502020204030204" pitchFamily="34" charset="0"/>
              </a:rPr>
              <a:t>and</a:t>
            </a:r>
            <a:r>
              <a:rPr lang="lt-LT" sz="4400" b="0" i="0" dirty="0">
                <a:effectLst/>
                <a:latin typeface="Calibri" panose="020F0502020204030204" pitchFamily="34" charset="0"/>
                <a:cs typeface="Calibri" panose="020F0502020204030204" pitchFamily="34" charset="0"/>
              </a:rPr>
              <a:t> Neringa.</a:t>
            </a:r>
            <a:endParaRPr lang="lt-LT" sz="4400" dirty="0">
              <a:latin typeface="Calibri" panose="020F0502020204030204" pitchFamily="34" charset="0"/>
              <a:cs typeface="Calibri" panose="020F0502020204030204" pitchFamily="34" charset="0"/>
            </a:endParaRPr>
          </a:p>
        </p:txBody>
      </p:sp>
      <p:pic>
        <p:nvPicPr>
          <p:cNvPr id="114690" name="Picture 2">
            <a:extLst>
              <a:ext uri="{FF2B5EF4-FFF2-40B4-BE49-F238E27FC236}">
                <a16:creationId xmlns:a16="http://schemas.microsoft.com/office/drawing/2014/main" id="{34538A12-6459-4B90-BAB1-53E569167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9932" y="0"/>
            <a:ext cx="5618068" cy="1030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561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9000">
              <a:schemeClr val="accent1">
                <a:lumMod val="45000"/>
                <a:lumOff val="55000"/>
              </a:schemeClr>
            </a:gs>
            <a:gs pos="36000">
              <a:schemeClr val="accent1">
                <a:lumMod val="45000"/>
                <a:lumOff val="55000"/>
              </a:schemeClr>
            </a:gs>
            <a:gs pos="96000">
              <a:schemeClr val="accent1">
                <a:lumMod val="34000"/>
                <a:lumOff val="66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925B676-B72B-76F7-35F8-8DB132B65E30}"/>
              </a:ext>
            </a:extLst>
          </p:cNvPr>
          <p:cNvSpPr>
            <a:spLocks noGrp="1"/>
          </p:cNvSpPr>
          <p:nvPr>
            <p:ph type="title"/>
          </p:nvPr>
        </p:nvSpPr>
        <p:spPr>
          <a:xfrm>
            <a:off x="2286000" y="647700"/>
            <a:ext cx="15773400" cy="1988345"/>
          </a:xfrm>
          <a:noFill/>
        </p:spPr>
        <p:txBody>
          <a:bodyPr/>
          <a:lstStyle/>
          <a:p>
            <a:r>
              <a:rPr lang="en-US" dirty="0" err="1"/>
              <a:t>Svencel</a:t>
            </a:r>
            <a:r>
              <a:rPr lang="lt-LT" dirty="0"/>
              <a:t>e </a:t>
            </a:r>
            <a:r>
              <a:rPr lang="lt-LT" dirty="0" err="1"/>
              <a:t>is</a:t>
            </a:r>
            <a:r>
              <a:rPr lang="lt-LT" dirty="0"/>
              <a:t> </a:t>
            </a:r>
            <a:r>
              <a:rPr lang="lt-LT" dirty="0" err="1"/>
              <a:t>the</a:t>
            </a:r>
            <a:r>
              <a:rPr lang="lt-LT" dirty="0"/>
              <a:t> </a:t>
            </a:r>
            <a:r>
              <a:rPr lang="lt-LT" dirty="0" err="1"/>
              <a:t>new</a:t>
            </a:r>
            <a:r>
              <a:rPr lang="lt-LT" dirty="0"/>
              <a:t> </a:t>
            </a:r>
            <a:r>
              <a:rPr lang="lt-LT" dirty="0" err="1"/>
              <a:t>center</a:t>
            </a:r>
            <a:r>
              <a:rPr lang="lt-LT" dirty="0"/>
              <a:t> </a:t>
            </a:r>
            <a:r>
              <a:rPr lang="en-US" dirty="0"/>
              <a:t>of kitesurfing and sailing</a:t>
            </a:r>
            <a:endParaRPr lang="lt-LT" dirty="0"/>
          </a:p>
        </p:txBody>
      </p:sp>
      <p:pic>
        <p:nvPicPr>
          <p:cNvPr id="115716" name="Picture 4" descr="Nėra nuotraukos aprašo.">
            <a:extLst>
              <a:ext uri="{FF2B5EF4-FFF2-40B4-BE49-F238E27FC236}">
                <a16:creationId xmlns:a16="http://schemas.microsoft.com/office/drawing/2014/main" id="{2BACDDC0-A880-8B38-E155-EAA399966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796540"/>
            <a:ext cx="9235440" cy="6156960"/>
          </a:xfrm>
          <a:prstGeom prst="rect">
            <a:avLst/>
          </a:prstGeom>
          <a:noFill/>
          <a:extLst>
            <a:ext uri="{909E8E84-426E-40DD-AFC4-6F175D3DCCD1}">
              <a14:hiddenFill xmlns:a14="http://schemas.microsoft.com/office/drawing/2010/main">
                <a:solidFill>
                  <a:srgbClr val="FFFFFF"/>
                </a:solidFill>
              </a14:hiddenFill>
            </a:ext>
          </a:extLst>
        </p:spPr>
      </p:pic>
      <p:pic>
        <p:nvPicPr>
          <p:cNvPr id="115718" name="Picture 6" descr="Gali būti ežeras, saulėlydis, gamta ir dangus vaizdas">
            <a:extLst>
              <a:ext uri="{FF2B5EF4-FFF2-40B4-BE49-F238E27FC236}">
                <a16:creationId xmlns:a16="http://schemas.microsoft.com/office/drawing/2014/main" id="{5CEFD6F6-260E-92A7-0D00-201CA3906F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20200" y="2796540"/>
            <a:ext cx="9067800" cy="616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05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avadinimas 1">
            <a:extLst>
              <a:ext uri="{FF2B5EF4-FFF2-40B4-BE49-F238E27FC236}">
                <a16:creationId xmlns:a16="http://schemas.microsoft.com/office/drawing/2014/main" id="{A2B6EBF2-82B0-E4B8-DE90-C8A51D721F2A}"/>
              </a:ext>
            </a:extLst>
          </p:cNvPr>
          <p:cNvSpPr>
            <a:spLocks noGrp="1" noChangeArrowheads="1"/>
          </p:cNvSpPr>
          <p:nvPr>
            <p:ph type="title"/>
          </p:nvPr>
        </p:nvSpPr>
        <p:spPr/>
        <p:txBody>
          <a:bodyPr/>
          <a:lstStyle/>
          <a:p>
            <a:pPr eaLnBrk="1" hangingPunct="1"/>
            <a:endParaRPr lang="lt-LT" altLang="lt-LT"/>
          </a:p>
        </p:txBody>
      </p:sp>
      <p:pic>
        <p:nvPicPr>
          <p:cNvPr id="41987" name="Turinio vietos rezervavimo ženklas 4">
            <a:extLst>
              <a:ext uri="{FF2B5EF4-FFF2-40B4-BE49-F238E27FC236}">
                <a16:creationId xmlns:a16="http://schemas.microsoft.com/office/drawing/2014/main" id="{18F7C9FB-2153-A7A1-3533-F18B5372AE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8"/>
            <a:ext cx="18440400" cy="1034415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90B6E64-FF50-B108-FC48-95452982ACE8}"/>
              </a:ext>
            </a:extLst>
          </p:cNvPr>
          <p:cNvSpPr>
            <a:spLocks noGrp="1"/>
          </p:cNvSpPr>
          <p:nvPr>
            <p:ph type="title"/>
          </p:nvPr>
        </p:nvSpPr>
        <p:spPr/>
        <p:txBody>
          <a:bodyPr/>
          <a:lstStyle/>
          <a:p>
            <a:endParaRPr lang="lt-LT"/>
          </a:p>
        </p:txBody>
      </p:sp>
      <p:pic>
        <p:nvPicPr>
          <p:cNvPr id="5" name="Turinio vietos rezervavimo ženklas 4">
            <a:extLst>
              <a:ext uri="{FF2B5EF4-FFF2-40B4-BE49-F238E27FC236}">
                <a16:creationId xmlns:a16="http://schemas.microsoft.com/office/drawing/2014/main" id="{25E526AB-EC95-0775-293B-26486B29A1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
            <a:ext cx="18288000" cy="10287000"/>
          </a:xfrm>
        </p:spPr>
      </p:pic>
      <p:sp>
        <p:nvSpPr>
          <p:cNvPr id="6" name="Pavadinimas 1">
            <a:extLst>
              <a:ext uri="{FF2B5EF4-FFF2-40B4-BE49-F238E27FC236}">
                <a16:creationId xmlns:a16="http://schemas.microsoft.com/office/drawing/2014/main" id="{0D81C762-F9A4-5460-08AA-E24EC85B6936}"/>
              </a:ext>
            </a:extLst>
          </p:cNvPr>
          <p:cNvSpPr txBox="1">
            <a:spLocks/>
          </p:cNvSpPr>
          <p:nvPr/>
        </p:nvSpPr>
        <p:spPr bwMode="auto">
          <a:xfrm>
            <a:off x="6629400" y="3290571"/>
            <a:ext cx="115062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Whatever the mind of man conceives and believes, his hand can accomplish.</a:t>
            </a:r>
            <a:endParaRPr lang="lt-L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urinio vietos rezervavimo ženklas 2">
            <a:extLst>
              <a:ext uri="{FF2B5EF4-FFF2-40B4-BE49-F238E27FC236}">
                <a16:creationId xmlns:a16="http://schemas.microsoft.com/office/drawing/2014/main" id="{E4883B92-E721-A497-5069-4CC3C71C7BBE}"/>
              </a:ext>
            </a:extLst>
          </p:cNvPr>
          <p:cNvSpPr txBox="1">
            <a:spLocks/>
          </p:cNvSpPr>
          <p:nvPr/>
        </p:nvSpPr>
        <p:spPr bwMode="auto">
          <a:xfrm>
            <a:off x="13049250" y="6134100"/>
            <a:ext cx="48387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lt-LT" b="1" dirty="0">
                <a:solidFill>
                  <a:srgbClr val="21252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Napoleonas Hilas</a:t>
            </a:r>
          </a:p>
        </p:txBody>
      </p:sp>
    </p:spTree>
    <p:extLst>
      <p:ext uri="{BB962C8B-B14F-4D97-AF65-F5344CB8AC3E}">
        <p14:creationId xmlns:p14="http://schemas.microsoft.com/office/powerpoint/2010/main" val="294108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avadinimas 1">
            <a:extLst>
              <a:ext uri="{FF2B5EF4-FFF2-40B4-BE49-F238E27FC236}">
                <a16:creationId xmlns:a16="http://schemas.microsoft.com/office/drawing/2014/main" id="{AD052517-BD88-B653-D0F6-4286B3FCF49E}"/>
              </a:ext>
            </a:extLst>
          </p:cNvPr>
          <p:cNvSpPr>
            <a:spLocks noGrp="1" noChangeArrowheads="1"/>
          </p:cNvSpPr>
          <p:nvPr>
            <p:ph type="title"/>
          </p:nvPr>
        </p:nvSpPr>
        <p:spPr/>
        <p:txBody>
          <a:bodyPr/>
          <a:lstStyle/>
          <a:p>
            <a:pPr eaLnBrk="1" hangingPunct="1"/>
            <a:endParaRPr lang="lt-LT" altLang="lt-LT"/>
          </a:p>
        </p:txBody>
      </p:sp>
      <p:pic>
        <p:nvPicPr>
          <p:cNvPr id="43011" name="Turinio vietos rezervavimo ženklas 4">
            <a:extLst>
              <a:ext uri="{FF2B5EF4-FFF2-40B4-BE49-F238E27FC236}">
                <a16:creationId xmlns:a16="http://schemas.microsoft.com/office/drawing/2014/main" id="{C9ED7051-FF26-7356-CB19-E0D72EB84E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 y="-114300"/>
            <a:ext cx="18453100" cy="104013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5CD0C47-76A6-4C21-F3B7-51DA290E5BFA}"/>
              </a:ext>
            </a:extLst>
          </p:cNvPr>
          <p:cNvSpPr>
            <a:spLocks noGrp="1"/>
          </p:cNvSpPr>
          <p:nvPr>
            <p:ph type="title"/>
          </p:nvPr>
        </p:nvSpPr>
        <p:spPr>
          <a:xfrm>
            <a:off x="1257300" y="4148931"/>
            <a:ext cx="15773400" cy="19891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sz="8000" b="1" dirty="0">
                <a:latin typeface="Calibri" panose="020F0502020204030204" pitchFamily="34" charset="0"/>
                <a:cs typeface="Calibri" panose="020F0502020204030204" pitchFamily="34" charset="0"/>
              </a:rPr>
              <a:t>BUSINESS INVESTMENTS IN DREVERNA PORT DEVELOPMENT</a:t>
            </a:r>
            <a:endParaRPr lang="lt-LT" sz="8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144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4035" name="AutoShape 3">
            <a:extLst>
              <a:ext uri="{FF2B5EF4-FFF2-40B4-BE49-F238E27FC236}">
                <a16:creationId xmlns:a16="http://schemas.microsoft.com/office/drawing/2014/main" id="{5E313A41-3281-5E4F-BFD0-813710005B8C}"/>
              </a:ext>
            </a:extLst>
          </p:cNvPr>
          <p:cNvSpPr>
            <a:spLocks noChangeArrowheads="1"/>
          </p:cNvSpPr>
          <p:nvPr/>
        </p:nvSpPr>
        <p:spPr bwMode="auto">
          <a:xfrm>
            <a:off x="1028699" y="3848100"/>
            <a:ext cx="16230600" cy="3657600"/>
          </a:xfrm>
          <a:prstGeom prst="rect">
            <a:avLst/>
          </a:prstGeom>
          <a:gradFill>
            <a:gsLst>
              <a:gs pos="6000">
                <a:schemeClr val="accent1">
                  <a:lumMod val="5000"/>
                  <a:lumOff val="95000"/>
                </a:schemeClr>
              </a:gs>
              <a:gs pos="64000">
                <a:schemeClr val="accent1">
                  <a:lumMod val="45000"/>
                  <a:lumOff val="55000"/>
                </a:schemeClr>
              </a:gs>
              <a:gs pos="83000">
                <a:schemeClr val="accent1">
                  <a:lumMod val="45000"/>
                  <a:lumOff val="55000"/>
                </a:schemeClr>
              </a:gs>
              <a:gs pos="76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4" name="TextBox 4">
            <a:extLst>
              <a:ext uri="{FF2B5EF4-FFF2-40B4-BE49-F238E27FC236}">
                <a16:creationId xmlns:a16="http://schemas.microsoft.com/office/drawing/2014/main" id="{1EE27DDA-B109-6179-3AB3-979F89E307E0}"/>
              </a:ext>
            </a:extLst>
          </p:cNvPr>
          <p:cNvSpPr txBox="1"/>
          <p:nvPr/>
        </p:nvSpPr>
        <p:spPr>
          <a:xfrm>
            <a:off x="1740693" y="4466390"/>
            <a:ext cx="14806612" cy="2031325"/>
          </a:xfrm>
          <a:prstGeom prst="rect">
            <a:avLst/>
          </a:prstGeom>
        </p:spPr>
        <p:txBody>
          <a:bodyPr lIns="0" tIns="0" rIns="0" bIns="0">
            <a:spAutoFit/>
          </a:bodyPr>
          <a:lstStyle/>
          <a:p>
            <a:pPr algn="ctr" eaLnBrk="1" fontAlgn="auto" hangingPunct="1">
              <a:spcBef>
                <a:spcPts val="0"/>
              </a:spcBef>
              <a:spcAft>
                <a:spcPts val="0"/>
              </a:spcAft>
              <a:defRPr/>
            </a:pP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05</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09</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2016, a 20-year Concession Agreement was signed with </a:t>
            </a:r>
            <a:r>
              <a:rPr lang="en-US"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Hortivita</a:t>
            </a: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UAB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5000"/>
                <a:lumOff val="95000"/>
              </a:schemeClr>
            </a:gs>
            <a:gs pos="64000">
              <a:schemeClr val="accent1">
                <a:lumMod val="45000"/>
                <a:lumOff val="55000"/>
              </a:schemeClr>
            </a:gs>
            <a:gs pos="83000">
              <a:schemeClr val="accent1">
                <a:lumMod val="45000"/>
                <a:lumOff val="55000"/>
              </a:schemeClr>
            </a:gs>
            <a:gs pos="7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2466" name="AutoShape 2">
            <a:extLst>
              <a:ext uri="{FF2B5EF4-FFF2-40B4-BE49-F238E27FC236}">
                <a16:creationId xmlns:a16="http://schemas.microsoft.com/office/drawing/2014/main" id="{02B6F1D2-218A-66BF-FC98-683FF7A07B1C}"/>
              </a:ext>
            </a:extLst>
          </p:cNvPr>
          <p:cNvSpPr>
            <a:spLocks noChangeArrowheads="1"/>
          </p:cNvSpPr>
          <p:nvPr/>
        </p:nvSpPr>
        <p:spPr bwMode="auto">
          <a:xfrm>
            <a:off x="0" y="-25495"/>
            <a:ext cx="18272760" cy="6191250"/>
          </a:xfrm>
          <a:prstGeom prst="rect">
            <a:avLst/>
          </a:prstGeom>
          <a:no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dirty="0"/>
          </a:p>
        </p:txBody>
      </p:sp>
      <p:sp>
        <p:nvSpPr>
          <p:cNvPr id="4" name="TextBox 4">
            <a:extLst>
              <a:ext uri="{FF2B5EF4-FFF2-40B4-BE49-F238E27FC236}">
                <a16:creationId xmlns:a16="http://schemas.microsoft.com/office/drawing/2014/main" id="{C583C5A4-AF95-1780-A680-5736F6E27168}"/>
              </a:ext>
            </a:extLst>
          </p:cNvPr>
          <p:cNvSpPr txBox="1"/>
          <p:nvPr/>
        </p:nvSpPr>
        <p:spPr bwMode="auto">
          <a:xfrm>
            <a:off x="762000" y="804863"/>
            <a:ext cx="7848600" cy="1049337"/>
          </a:xfrm>
          <a:prstGeom prst="rect">
            <a:avLst/>
          </a:prstGeom>
        </p:spPr>
        <p:txBody>
          <a:bodyPr wrap="square" lIns="0" tIns="0" rIns="0" bIns="0">
            <a:spAutoFit/>
          </a:bodyPr>
          <a:lstStyle/>
          <a:p>
            <a:pPr eaLnBrk="1" fontAlgn="auto" hangingPunct="1">
              <a:lnSpc>
                <a:spcPts val="7920"/>
              </a:lnSpc>
              <a:spcBef>
                <a:spcPts val="0"/>
              </a:spcBef>
              <a:spcAft>
                <a:spcPts val="0"/>
              </a:spcAft>
              <a:defRPr/>
            </a:pPr>
            <a:r>
              <a:rPr lang="en-US" sz="6600" b="1" spc="-72"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UAB </a:t>
            </a:r>
            <a:r>
              <a:rPr lang="lt-LT" sz="6600" b="1" spc="-72"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6600" b="1" spc="-72"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HORTIVITA</a:t>
            </a:r>
            <a:r>
              <a:rPr lang="lt-LT" sz="6600" b="1" spc="-72"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6600" b="1" spc="-72"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2469" name="Picture 10">
            <a:extLst>
              <a:ext uri="{FF2B5EF4-FFF2-40B4-BE49-F238E27FC236}">
                <a16:creationId xmlns:a16="http://schemas.microsoft.com/office/drawing/2014/main" id="{4DCEED27-58F1-2041-EAAE-F3455ACD710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112000"/>
                    </a14:imgEffect>
                  </a14:imgLayer>
                </a14:imgProps>
              </a:ext>
              <a:ext uri="{28A0092B-C50C-407E-A947-70E740481C1C}">
                <a14:useLocalDpi xmlns:a14="http://schemas.microsoft.com/office/drawing/2010/main" val="0"/>
              </a:ext>
            </a:extLst>
          </a:blip>
          <a:srcRect/>
          <a:stretch>
            <a:fillRect/>
          </a:stretch>
        </p:blipFill>
        <p:spPr bwMode="auto">
          <a:xfrm>
            <a:off x="9300210" y="339630"/>
            <a:ext cx="874395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4">
            <a:extLst>
              <a:ext uri="{FF2B5EF4-FFF2-40B4-BE49-F238E27FC236}">
                <a16:creationId xmlns:a16="http://schemas.microsoft.com/office/drawing/2014/main" id="{C4AD3573-01BD-22C5-C832-4235121B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9485" y="5116417"/>
            <a:ext cx="1274675"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AE37ECB9-F0DE-5D70-15A5-DD2C17FCC57F}"/>
              </a:ext>
            </a:extLst>
          </p:cNvPr>
          <p:cNvGrpSpPr>
            <a:grpSpLocks/>
          </p:cNvGrpSpPr>
          <p:nvPr/>
        </p:nvGrpSpPr>
        <p:grpSpPr bwMode="auto">
          <a:xfrm>
            <a:off x="9640699" y="1883058"/>
            <a:ext cx="2453370" cy="4038293"/>
            <a:chOff x="-151086" y="1674819"/>
            <a:chExt cx="5734182" cy="5326335"/>
          </a:xfrm>
        </p:grpSpPr>
        <p:sp>
          <p:nvSpPr>
            <p:cNvPr id="3" name="TextBox 7">
              <a:extLst>
                <a:ext uri="{FF2B5EF4-FFF2-40B4-BE49-F238E27FC236}">
                  <a16:creationId xmlns:a16="http://schemas.microsoft.com/office/drawing/2014/main" id="{256F6310-3FB6-1174-F8F7-C6D635549787}"/>
                </a:ext>
              </a:extLst>
            </p:cNvPr>
            <p:cNvSpPr txBox="1"/>
            <p:nvPr/>
          </p:nvSpPr>
          <p:spPr>
            <a:xfrm>
              <a:off x="0" y="5196822"/>
              <a:ext cx="5583096" cy="828634"/>
            </a:xfrm>
            <a:prstGeom prst="rect">
              <a:avLst/>
            </a:prstGeom>
          </p:spPr>
          <p:txBody>
            <a:bodyPr lIns="0" tIns="0" rIns="0" bIns="0">
              <a:spAutoFit/>
            </a:bodyPr>
            <a:lstStyle/>
            <a:p>
              <a:pPr eaLnBrk="1" fontAlgn="auto" hangingPunct="1">
                <a:lnSpc>
                  <a:spcPts val="2600"/>
                </a:lnSpc>
                <a:spcBef>
                  <a:spcPts val="0"/>
                </a:spcBef>
                <a:spcAft>
                  <a:spcPts val="0"/>
                </a:spcAft>
                <a:defRPr/>
              </a:pPr>
              <a:r>
                <a:rPr lang="en-US" spc="223" dirty="0">
                  <a:solidFill>
                    <a:schemeClr val="bg1"/>
                  </a:solidFill>
                  <a:latin typeface="Montserrat Classic"/>
                </a:rPr>
                <a:t>MARTYNAS KLEVINIS</a:t>
              </a:r>
            </a:p>
          </p:txBody>
        </p:sp>
        <p:sp>
          <p:nvSpPr>
            <p:cNvPr id="5" name="TextBox 8">
              <a:extLst>
                <a:ext uri="{FF2B5EF4-FFF2-40B4-BE49-F238E27FC236}">
                  <a16:creationId xmlns:a16="http://schemas.microsoft.com/office/drawing/2014/main" id="{913E0996-4BB5-8DBC-95A1-0538D4417CF7}"/>
                </a:ext>
              </a:extLst>
            </p:cNvPr>
            <p:cNvSpPr txBox="1"/>
            <p:nvPr/>
          </p:nvSpPr>
          <p:spPr>
            <a:xfrm>
              <a:off x="-151086" y="6347814"/>
              <a:ext cx="5633889" cy="653340"/>
            </a:xfrm>
            <a:prstGeom prst="rect">
              <a:avLst/>
            </a:prstGeom>
          </p:spPr>
          <p:txBody>
            <a:bodyPr lIns="0" tIns="0" rIns="0" bIns="0">
              <a:spAutoFit/>
            </a:bodyPr>
            <a:lstStyle/>
            <a:p>
              <a:pPr eaLnBrk="1" fontAlgn="auto" hangingPunct="1">
                <a:lnSpc>
                  <a:spcPts val="4500"/>
                </a:lnSpc>
                <a:spcBef>
                  <a:spcPts val="0"/>
                </a:spcBef>
                <a:spcAft>
                  <a:spcPts val="0"/>
                </a:spcAft>
                <a:defRPr/>
              </a:pPr>
              <a:r>
                <a:rPr lang="en-US" spc="30" dirty="0">
                  <a:solidFill>
                    <a:schemeClr val="bg1"/>
                  </a:solidFill>
                  <a:latin typeface="Montserrat Light"/>
                </a:rPr>
                <a:t>Founder and CEO</a:t>
              </a:r>
            </a:p>
          </p:txBody>
        </p:sp>
        <p:sp>
          <p:nvSpPr>
            <p:cNvPr id="6" name="AutoShape 9">
              <a:extLst>
                <a:ext uri="{FF2B5EF4-FFF2-40B4-BE49-F238E27FC236}">
                  <a16:creationId xmlns:a16="http://schemas.microsoft.com/office/drawing/2014/main" id="{6B23891C-9813-E764-3F9D-1EF397A39E09}"/>
                </a:ext>
              </a:extLst>
            </p:cNvPr>
            <p:cNvSpPr>
              <a:spLocks noChangeArrowheads="1"/>
            </p:cNvSpPr>
            <p:nvPr/>
          </p:nvSpPr>
          <p:spPr bwMode="auto">
            <a:xfrm>
              <a:off x="0" y="1674819"/>
              <a:ext cx="1016000" cy="152400"/>
            </a:xfrm>
            <a:prstGeom prst="rect">
              <a:avLst/>
            </a:prstGeom>
            <a:solidFill>
              <a:srgbClr val="1716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solidFill>
                  <a:schemeClr val="bg1"/>
                </a:solidFill>
              </a:endParaRPr>
            </a:p>
          </p:txBody>
        </p:sp>
      </p:grpSp>
      <p:sp>
        <p:nvSpPr>
          <p:cNvPr id="9" name="TextBox 8">
            <a:extLst>
              <a:ext uri="{FF2B5EF4-FFF2-40B4-BE49-F238E27FC236}">
                <a16:creationId xmlns:a16="http://schemas.microsoft.com/office/drawing/2014/main" id="{3DBDC3B1-1D91-9D23-A334-43129F878244}"/>
              </a:ext>
            </a:extLst>
          </p:cNvPr>
          <p:cNvSpPr txBox="1"/>
          <p:nvPr/>
        </p:nvSpPr>
        <p:spPr>
          <a:xfrm>
            <a:off x="7772400" y="6265431"/>
            <a:ext cx="10043160" cy="4154984"/>
          </a:xfrm>
          <a:prstGeom prst="rect">
            <a:avLst/>
          </a:prstGeom>
          <a:noFill/>
        </p:spPr>
        <p:txBody>
          <a:bodyPr wrap="square" rtlCol="0">
            <a:spAutoFit/>
          </a:bodyPr>
          <a:lstStyle/>
          <a:p>
            <a:pPr algn="just"/>
            <a:r>
              <a:rPr lang="en-US" sz="4400" spc="-26" dirty="0">
                <a:solidFill>
                  <a:srgbClr val="17161C"/>
                </a:solidFill>
                <a:latin typeface="Calibri" panose="020F0502020204030204" pitchFamily="34" charset="0"/>
                <a:cs typeface="Calibri" panose="020F0502020204030204" pitchFamily="34" charset="0"/>
              </a:rPr>
              <a:t>In 2019, </a:t>
            </a:r>
            <a:r>
              <a:rPr lang="en-US" sz="4400" spc="-26" dirty="0" err="1">
                <a:solidFill>
                  <a:srgbClr val="17161C"/>
                </a:solidFill>
                <a:latin typeface="Calibri" panose="020F0502020204030204" pitchFamily="34" charset="0"/>
                <a:cs typeface="Calibri" panose="020F0502020204030204" pitchFamily="34" charset="0"/>
              </a:rPr>
              <a:t>Hortivita</a:t>
            </a:r>
            <a:r>
              <a:rPr lang="en-US" sz="4400" spc="-26" dirty="0">
                <a:solidFill>
                  <a:srgbClr val="17161C"/>
                </a:solidFill>
                <a:latin typeface="Calibri" panose="020F0502020204030204" pitchFamily="34" charset="0"/>
                <a:cs typeface="Calibri" panose="020F0502020204030204" pitchFamily="34" charset="0"/>
              </a:rPr>
              <a:t> UAB won the national selection of the European Entrepreneurship Promotion Awards (EEPA) for the successful development of Dreverna port and was awarded for improving the business environment.</a:t>
            </a:r>
            <a:endParaRPr lang="lt-LT" sz="3200" dirty="0"/>
          </a:p>
        </p:txBody>
      </p:sp>
      <p:sp>
        <p:nvSpPr>
          <p:cNvPr id="10" name="TextBox 9">
            <a:extLst>
              <a:ext uri="{FF2B5EF4-FFF2-40B4-BE49-F238E27FC236}">
                <a16:creationId xmlns:a16="http://schemas.microsoft.com/office/drawing/2014/main" id="{614A3787-4589-DD81-AC05-DF1EBCA4D9BA}"/>
              </a:ext>
            </a:extLst>
          </p:cNvPr>
          <p:cNvSpPr txBox="1"/>
          <p:nvPr/>
        </p:nvSpPr>
        <p:spPr>
          <a:xfrm>
            <a:off x="228600" y="2318227"/>
            <a:ext cx="8843010" cy="3477875"/>
          </a:xfrm>
          <a:prstGeom prst="rect">
            <a:avLst/>
          </a:prstGeom>
          <a:noFill/>
        </p:spPr>
        <p:txBody>
          <a:bodyPr wrap="square" rtlCol="0">
            <a:spAutoFit/>
          </a:bodyPr>
          <a:lstStyle/>
          <a:p>
            <a:pPr algn="just"/>
            <a:r>
              <a:rPr lang="en-US" sz="4400" i="0" dirty="0">
                <a:solidFill>
                  <a:srgbClr val="000000"/>
                </a:solidFill>
                <a:effectLst/>
                <a:latin typeface="Calibri" panose="020F0502020204030204" pitchFamily="34" charset="0"/>
                <a:cs typeface="Calibri" panose="020F0502020204030204" pitchFamily="34" charset="0"/>
              </a:rPr>
              <a:t>Established in Gargždai in 2008, it is one of the most promising Lithuanian construction companies, operating not only in Lithuania, but also in Scandinavian countries.</a:t>
            </a:r>
            <a:endParaRPr lang="lt-LT" sz="4400" dirty="0">
              <a:latin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46082" name="AutoShape 2">
            <a:extLst>
              <a:ext uri="{FF2B5EF4-FFF2-40B4-BE49-F238E27FC236}">
                <a16:creationId xmlns:a16="http://schemas.microsoft.com/office/drawing/2014/main" id="{191AF9C7-D4E5-259B-A48B-5B3A6AB1AC00}"/>
              </a:ext>
            </a:extLst>
          </p:cNvPr>
          <p:cNvSpPr>
            <a:spLocks noChangeArrowheads="1"/>
          </p:cNvSpPr>
          <p:nvPr/>
        </p:nvSpPr>
        <p:spPr bwMode="auto">
          <a:xfrm>
            <a:off x="415921" y="3981312"/>
            <a:ext cx="5146679" cy="6293747"/>
          </a:xfrm>
          <a:prstGeom prst="rect">
            <a:avLst/>
          </a:prstGeom>
          <a:gradFill>
            <a:gsLst>
              <a:gs pos="6000">
                <a:schemeClr val="accent1">
                  <a:lumMod val="5000"/>
                  <a:lumOff val="95000"/>
                </a:schemeClr>
              </a:gs>
              <a:gs pos="64000">
                <a:schemeClr val="accent1">
                  <a:lumMod val="45000"/>
                  <a:lumOff val="55000"/>
                </a:schemeClr>
              </a:gs>
              <a:gs pos="83000">
                <a:schemeClr val="accent1">
                  <a:lumMod val="45000"/>
                  <a:lumOff val="55000"/>
                </a:schemeClr>
              </a:gs>
              <a:gs pos="76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6" name="TextBox 6">
            <a:extLst>
              <a:ext uri="{FF2B5EF4-FFF2-40B4-BE49-F238E27FC236}">
                <a16:creationId xmlns:a16="http://schemas.microsoft.com/office/drawing/2014/main" id="{EC61FF4A-1D09-C186-AE3C-34DB10C6921B}"/>
              </a:ext>
            </a:extLst>
          </p:cNvPr>
          <p:cNvSpPr txBox="1"/>
          <p:nvPr/>
        </p:nvSpPr>
        <p:spPr>
          <a:xfrm>
            <a:off x="2246312" y="730787"/>
            <a:ext cx="13795375" cy="2031325"/>
          </a:xfrm>
          <a:prstGeom prst="rect">
            <a:avLst/>
          </a:prstGeom>
          <a:gradFill>
            <a:gsLst>
              <a:gs pos="6000">
                <a:schemeClr val="accent1">
                  <a:lumMod val="5000"/>
                  <a:lumOff val="95000"/>
                </a:schemeClr>
              </a:gs>
              <a:gs pos="64000">
                <a:schemeClr val="accent1">
                  <a:lumMod val="45000"/>
                  <a:lumOff val="55000"/>
                </a:schemeClr>
              </a:gs>
              <a:gs pos="83000">
                <a:schemeClr val="accent1">
                  <a:lumMod val="45000"/>
                  <a:lumOff val="55000"/>
                </a:schemeClr>
              </a:gs>
              <a:gs pos="76000">
                <a:schemeClr val="accent1">
                  <a:lumMod val="30000"/>
                  <a:lumOff val="70000"/>
                </a:schemeClr>
              </a:gs>
            </a:gsLst>
            <a:lin ang="5400000" scaled="1"/>
          </a:gradFill>
        </p:spPr>
        <p:txBody>
          <a:bodyPr lIns="0" tIns="0" rIns="0" bIns="0">
            <a:spAutoFit/>
          </a:bodyPr>
          <a:lstStyle/>
          <a:p>
            <a:pPr algn="ctr" eaLnBrk="1" fontAlgn="auto" hangingPunct="1">
              <a:spcAft>
                <a:spcPts val="0"/>
              </a:spcAft>
              <a:defRPr/>
            </a:pPr>
            <a:r>
              <a:rPr lang="en-US" sz="6600" b="1" dirty="0">
                <a:solidFill>
                  <a:srgbClr val="17161C"/>
                </a:solidFill>
                <a:latin typeface="Calibri" panose="020F0502020204030204" pitchFamily="34" charset="0"/>
                <a:cs typeface="Calibri" panose="020F0502020204030204" pitchFamily="34" charset="0"/>
              </a:rPr>
              <a:t>OBLIGATIONS AND IMPLEMENTATION OF THE CONCESSION AGREEMENT</a:t>
            </a:r>
          </a:p>
        </p:txBody>
      </p:sp>
      <p:sp>
        <p:nvSpPr>
          <p:cNvPr id="8" name="TextBox 8">
            <a:extLst>
              <a:ext uri="{FF2B5EF4-FFF2-40B4-BE49-F238E27FC236}">
                <a16:creationId xmlns:a16="http://schemas.microsoft.com/office/drawing/2014/main" id="{838FA86B-DC0C-481F-8C38-D9E3C7E2A5CD}"/>
              </a:ext>
            </a:extLst>
          </p:cNvPr>
          <p:cNvSpPr txBox="1"/>
          <p:nvPr/>
        </p:nvSpPr>
        <p:spPr>
          <a:xfrm>
            <a:off x="533400" y="4152900"/>
            <a:ext cx="4592633" cy="5539978"/>
          </a:xfrm>
          <a:prstGeom prst="rect">
            <a:avLst/>
          </a:prstGeom>
        </p:spPr>
        <p:txBody>
          <a:bodyPr wrap="square" lIns="0" tIns="0" rIns="0" bIns="0">
            <a:spAutoFit/>
          </a:bodyPr>
          <a:lstStyle/>
          <a:p>
            <a:pPr algn="ctr" eaLnBrk="1" fontAlgn="auto" hangingPunct="1">
              <a:spcBef>
                <a:spcPts val="0"/>
              </a:spcBef>
              <a:spcAft>
                <a:spcPts val="0"/>
              </a:spcAft>
              <a:defRPr/>
            </a:pPr>
            <a:r>
              <a:rPr lang="en-US" sz="3600" b="1" dirty="0">
                <a:solidFill>
                  <a:srgbClr val="17161C"/>
                </a:solidFill>
                <a:latin typeface="Calibri" panose="020F0502020204030204" pitchFamily="34" charset="0"/>
                <a:cs typeface="Calibri" panose="020F0502020204030204" pitchFamily="34" charset="0"/>
              </a:rPr>
              <a:t>Commitment:</a:t>
            </a:r>
          </a:p>
          <a:p>
            <a:pPr algn="ctr" eaLnBrk="1" fontAlgn="auto" hangingPunct="1">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create at least 6 jobs</a:t>
            </a:r>
          </a:p>
          <a:p>
            <a:pPr algn="ctr" eaLnBrk="1" fontAlgn="auto" hangingPunct="1">
              <a:spcBef>
                <a:spcPts val="0"/>
              </a:spcBef>
              <a:spcAft>
                <a:spcPts val="0"/>
              </a:spcAft>
              <a:defRPr/>
            </a:pPr>
            <a:endParaRPr lang="en-US" sz="3600" b="1" dirty="0">
              <a:solidFill>
                <a:srgbClr val="17161C"/>
              </a:solidFill>
              <a:latin typeface="Calibri" panose="020F0502020204030204" pitchFamily="34" charset="0"/>
              <a:cs typeface="Calibri" panose="020F0502020204030204" pitchFamily="34" charset="0"/>
            </a:endParaRPr>
          </a:p>
          <a:p>
            <a:pPr algn="ctr" eaLnBrk="1" fontAlgn="auto" hangingPunct="1">
              <a:spcBef>
                <a:spcPts val="0"/>
              </a:spcBef>
              <a:spcAft>
                <a:spcPts val="0"/>
              </a:spcAft>
              <a:defRPr/>
            </a:pPr>
            <a:r>
              <a:rPr lang="en-US" sz="3600" b="1" dirty="0">
                <a:solidFill>
                  <a:srgbClr val="17161C"/>
                </a:solidFill>
                <a:latin typeface="Calibri" panose="020F0502020204030204" pitchFamily="34" charset="0"/>
                <a:cs typeface="Calibri" panose="020F0502020204030204" pitchFamily="34" charset="0"/>
              </a:rPr>
              <a:t>Execution:</a:t>
            </a:r>
          </a:p>
          <a:p>
            <a:pPr algn="ctr" eaLnBrk="1" fontAlgn="auto" hangingPunct="1">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Created more than 60 permanent jobs (a large part of Dreverna residents) and about 120 jobs during the summer season</a:t>
            </a:r>
            <a:endParaRPr lang="en-US" sz="3600" dirty="0">
              <a:solidFill>
                <a:srgbClr val="17161C"/>
              </a:solidFill>
              <a:latin typeface="Calibri Light" panose="020F0302020204030204" pitchFamily="34" charset="0"/>
              <a:cs typeface="Calibri Light" panose="020F0302020204030204" pitchFamily="34" charset="0"/>
            </a:endParaRPr>
          </a:p>
        </p:txBody>
      </p:sp>
      <p:sp>
        <p:nvSpPr>
          <p:cNvPr id="2" name="AutoShape 2">
            <a:extLst>
              <a:ext uri="{FF2B5EF4-FFF2-40B4-BE49-F238E27FC236}">
                <a16:creationId xmlns:a16="http://schemas.microsoft.com/office/drawing/2014/main" id="{3E85373F-5ADF-7747-0A31-49CDFDD37756}"/>
              </a:ext>
            </a:extLst>
          </p:cNvPr>
          <p:cNvSpPr>
            <a:spLocks noChangeArrowheads="1"/>
          </p:cNvSpPr>
          <p:nvPr/>
        </p:nvSpPr>
        <p:spPr bwMode="auto">
          <a:xfrm>
            <a:off x="6781800" y="3981312"/>
            <a:ext cx="4800599" cy="6293747"/>
          </a:xfrm>
          <a:prstGeom prst="rect">
            <a:avLst/>
          </a:prstGeom>
          <a:gradFill>
            <a:gsLst>
              <a:gs pos="6000">
                <a:schemeClr val="accent1">
                  <a:lumMod val="5000"/>
                  <a:lumOff val="95000"/>
                </a:schemeClr>
              </a:gs>
              <a:gs pos="64000">
                <a:schemeClr val="accent1">
                  <a:lumMod val="45000"/>
                  <a:lumOff val="55000"/>
                </a:schemeClr>
              </a:gs>
              <a:gs pos="83000">
                <a:schemeClr val="accent1">
                  <a:lumMod val="45000"/>
                  <a:lumOff val="55000"/>
                </a:schemeClr>
              </a:gs>
              <a:gs pos="76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3" name="TextBox 9">
            <a:extLst>
              <a:ext uri="{FF2B5EF4-FFF2-40B4-BE49-F238E27FC236}">
                <a16:creationId xmlns:a16="http://schemas.microsoft.com/office/drawing/2014/main" id="{2587F095-4897-CA4B-3ACB-F6E4E451AB73}"/>
              </a:ext>
            </a:extLst>
          </p:cNvPr>
          <p:cNvSpPr txBox="1"/>
          <p:nvPr/>
        </p:nvSpPr>
        <p:spPr>
          <a:xfrm>
            <a:off x="6916263" y="4152900"/>
            <a:ext cx="4495799" cy="4001095"/>
          </a:xfrm>
          <a:prstGeom prst="rect">
            <a:avLst/>
          </a:prstGeom>
        </p:spPr>
        <p:txBody>
          <a:bodyPr wrap="square" lIns="0" tIns="0" rIns="0" bIns="0">
            <a:spAutoFit/>
          </a:bodyPr>
          <a:lstStyle/>
          <a:p>
            <a:pPr algn="ctr" eaLnBrk="1" fontAlgn="auto" hangingPunct="1">
              <a:lnSpc>
                <a:spcPts val="3919"/>
              </a:lnSpc>
              <a:spcBef>
                <a:spcPts val="0"/>
              </a:spcBef>
              <a:spcAft>
                <a:spcPts val="0"/>
              </a:spcAft>
              <a:defRPr/>
            </a:pPr>
            <a:r>
              <a:rPr lang="en-US" sz="3600" b="1" dirty="0">
                <a:solidFill>
                  <a:srgbClr val="17161C"/>
                </a:solidFill>
                <a:latin typeface="Calibri" panose="020F0502020204030204" pitchFamily="34" charset="0"/>
                <a:cs typeface="Calibri" panose="020F0502020204030204" pitchFamily="34" charset="0"/>
              </a:rPr>
              <a:t>Commitment:</a:t>
            </a:r>
          </a:p>
          <a:p>
            <a:pPr algn="ctr" eaLnBrk="1" fontAlgn="auto" hangingPunct="1">
              <a:lnSpc>
                <a:spcPts val="3919"/>
              </a:lnSpc>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To serve within a year</a:t>
            </a:r>
          </a:p>
          <a:p>
            <a:pPr algn="ctr" eaLnBrk="1" fontAlgn="auto" hangingPunct="1">
              <a:lnSpc>
                <a:spcPts val="3919"/>
              </a:lnSpc>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at least 5,000 visitors</a:t>
            </a:r>
          </a:p>
          <a:p>
            <a:pPr algn="ctr" eaLnBrk="1" fontAlgn="auto" hangingPunct="1">
              <a:lnSpc>
                <a:spcPts val="3919"/>
              </a:lnSpc>
              <a:spcBef>
                <a:spcPts val="0"/>
              </a:spcBef>
              <a:spcAft>
                <a:spcPts val="0"/>
              </a:spcAft>
              <a:defRPr/>
            </a:pPr>
            <a:endParaRPr lang="en-US" sz="3600" b="1" dirty="0">
              <a:solidFill>
                <a:srgbClr val="17161C"/>
              </a:solidFill>
              <a:latin typeface="Calibri" panose="020F0502020204030204" pitchFamily="34" charset="0"/>
              <a:cs typeface="Calibri" panose="020F0502020204030204" pitchFamily="34" charset="0"/>
            </a:endParaRPr>
          </a:p>
          <a:p>
            <a:pPr algn="ctr" eaLnBrk="1" fontAlgn="auto" hangingPunct="1">
              <a:lnSpc>
                <a:spcPts val="3919"/>
              </a:lnSpc>
              <a:spcBef>
                <a:spcPts val="0"/>
              </a:spcBef>
              <a:spcAft>
                <a:spcPts val="0"/>
              </a:spcAft>
              <a:defRPr/>
            </a:pPr>
            <a:r>
              <a:rPr lang="en-US" sz="3600" b="1" dirty="0">
                <a:solidFill>
                  <a:srgbClr val="17161C"/>
                </a:solidFill>
                <a:latin typeface="Calibri" panose="020F0502020204030204" pitchFamily="34" charset="0"/>
                <a:cs typeface="Calibri" panose="020F0502020204030204" pitchFamily="34" charset="0"/>
              </a:rPr>
              <a:t>Execution:</a:t>
            </a:r>
          </a:p>
          <a:p>
            <a:pPr algn="ctr" eaLnBrk="1" fontAlgn="auto" hangingPunct="1">
              <a:lnSpc>
                <a:spcPts val="3919"/>
              </a:lnSpc>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On average, a year is served </a:t>
            </a:r>
            <a:r>
              <a:rPr lang="en-US" sz="3600" dirty="0" err="1">
                <a:solidFill>
                  <a:srgbClr val="17161C"/>
                </a:solidFill>
                <a:latin typeface="Calibri" panose="020F0502020204030204" pitchFamily="34" charset="0"/>
                <a:cs typeface="Calibri" panose="020F0502020204030204" pitchFamily="34" charset="0"/>
              </a:rPr>
              <a:t>approx</a:t>
            </a:r>
            <a:endParaRPr lang="en-US" sz="3600" dirty="0">
              <a:solidFill>
                <a:srgbClr val="17161C"/>
              </a:solidFill>
              <a:latin typeface="Calibri" panose="020F0502020204030204" pitchFamily="34" charset="0"/>
              <a:cs typeface="Calibri" panose="020F0502020204030204" pitchFamily="34" charset="0"/>
            </a:endParaRPr>
          </a:p>
          <a:p>
            <a:pPr algn="ctr" eaLnBrk="1" fontAlgn="auto" hangingPunct="1">
              <a:lnSpc>
                <a:spcPts val="3919"/>
              </a:lnSpc>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120,000 visitors</a:t>
            </a:r>
            <a:endParaRPr lang="en-US" sz="3600" dirty="0">
              <a:latin typeface="Calibri" panose="020F0502020204030204" pitchFamily="34" charset="0"/>
              <a:cs typeface="Calibri" panose="020F0502020204030204" pitchFamily="34" charset="0"/>
            </a:endParaRPr>
          </a:p>
        </p:txBody>
      </p:sp>
      <p:sp>
        <p:nvSpPr>
          <p:cNvPr id="4" name="AutoShape 2">
            <a:extLst>
              <a:ext uri="{FF2B5EF4-FFF2-40B4-BE49-F238E27FC236}">
                <a16:creationId xmlns:a16="http://schemas.microsoft.com/office/drawing/2014/main" id="{96731661-B55C-C3EE-A039-CF2EB1535904}"/>
              </a:ext>
            </a:extLst>
          </p:cNvPr>
          <p:cNvSpPr>
            <a:spLocks noChangeArrowheads="1"/>
          </p:cNvSpPr>
          <p:nvPr/>
        </p:nvSpPr>
        <p:spPr bwMode="auto">
          <a:xfrm>
            <a:off x="12771119" y="3981312"/>
            <a:ext cx="4953001" cy="6305688"/>
          </a:xfrm>
          <a:prstGeom prst="rect">
            <a:avLst/>
          </a:prstGeom>
          <a:gradFill>
            <a:gsLst>
              <a:gs pos="6000">
                <a:schemeClr val="accent1">
                  <a:lumMod val="5000"/>
                  <a:lumOff val="95000"/>
                </a:schemeClr>
              </a:gs>
              <a:gs pos="64000">
                <a:schemeClr val="accent1">
                  <a:lumMod val="45000"/>
                  <a:lumOff val="55000"/>
                </a:schemeClr>
              </a:gs>
              <a:gs pos="83000">
                <a:schemeClr val="accent1">
                  <a:lumMod val="45000"/>
                  <a:lumOff val="55000"/>
                </a:schemeClr>
              </a:gs>
              <a:gs pos="76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5" name="TextBox 10">
            <a:extLst>
              <a:ext uri="{FF2B5EF4-FFF2-40B4-BE49-F238E27FC236}">
                <a16:creationId xmlns:a16="http://schemas.microsoft.com/office/drawing/2014/main" id="{59D90EC0-D86F-02EA-298B-A9A52A5F89AD}"/>
              </a:ext>
            </a:extLst>
          </p:cNvPr>
          <p:cNvSpPr txBox="1"/>
          <p:nvPr/>
        </p:nvSpPr>
        <p:spPr>
          <a:xfrm>
            <a:off x="12885418" y="4191746"/>
            <a:ext cx="4724402" cy="4385816"/>
          </a:xfrm>
          <a:prstGeom prst="rect">
            <a:avLst/>
          </a:prstGeom>
        </p:spPr>
        <p:txBody>
          <a:bodyPr wrap="square" lIns="0" tIns="0" rIns="0" bIns="0">
            <a:spAutoFit/>
          </a:bodyPr>
          <a:lstStyle/>
          <a:p>
            <a:pPr algn="ctr" eaLnBrk="1" fontAlgn="auto" hangingPunct="1">
              <a:lnSpc>
                <a:spcPts val="3776"/>
              </a:lnSpc>
              <a:spcBef>
                <a:spcPts val="0"/>
              </a:spcBef>
              <a:spcAft>
                <a:spcPts val="0"/>
              </a:spcAft>
              <a:defRPr/>
            </a:pPr>
            <a:r>
              <a:rPr lang="en-US" sz="3600" b="1" dirty="0">
                <a:solidFill>
                  <a:srgbClr val="17161C"/>
                </a:solidFill>
                <a:latin typeface="Calibri" panose="020F0502020204030204" pitchFamily="34" charset="0"/>
                <a:cs typeface="Calibri" panose="020F0502020204030204" pitchFamily="34" charset="0"/>
              </a:rPr>
              <a:t>Commitment:</a:t>
            </a:r>
          </a:p>
          <a:p>
            <a:pPr algn="ctr" eaLnBrk="1" fontAlgn="auto" hangingPunct="1">
              <a:lnSpc>
                <a:spcPts val="3776"/>
              </a:lnSpc>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Invest in infrastructure improvement EUR 328,000</a:t>
            </a:r>
          </a:p>
          <a:p>
            <a:pPr algn="ctr" eaLnBrk="1" fontAlgn="auto" hangingPunct="1">
              <a:lnSpc>
                <a:spcPts val="3776"/>
              </a:lnSpc>
              <a:spcBef>
                <a:spcPts val="0"/>
              </a:spcBef>
              <a:spcAft>
                <a:spcPts val="0"/>
              </a:spcAft>
              <a:defRPr/>
            </a:pPr>
            <a:endParaRPr lang="en-US" sz="3600" b="1" dirty="0">
              <a:solidFill>
                <a:srgbClr val="17161C"/>
              </a:solidFill>
              <a:latin typeface="Calibri" panose="020F0502020204030204" pitchFamily="34" charset="0"/>
              <a:cs typeface="Calibri" panose="020F0502020204030204" pitchFamily="34" charset="0"/>
            </a:endParaRPr>
          </a:p>
          <a:p>
            <a:pPr algn="ctr" eaLnBrk="1" fontAlgn="auto" hangingPunct="1">
              <a:lnSpc>
                <a:spcPts val="3776"/>
              </a:lnSpc>
              <a:spcBef>
                <a:spcPts val="0"/>
              </a:spcBef>
              <a:spcAft>
                <a:spcPts val="0"/>
              </a:spcAft>
              <a:defRPr/>
            </a:pPr>
            <a:r>
              <a:rPr lang="en-US" sz="3600" b="1" dirty="0">
                <a:solidFill>
                  <a:srgbClr val="17161C"/>
                </a:solidFill>
                <a:latin typeface="Calibri" panose="020F0502020204030204" pitchFamily="34" charset="0"/>
                <a:cs typeface="Calibri" panose="020F0502020204030204" pitchFamily="34" charset="0"/>
              </a:rPr>
              <a:t>Execution:</a:t>
            </a:r>
          </a:p>
          <a:p>
            <a:pPr algn="ctr" eaLnBrk="1" fontAlgn="auto" hangingPunct="1">
              <a:lnSpc>
                <a:spcPts val="3776"/>
              </a:lnSpc>
              <a:spcBef>
                <a:spcPts val="0"/>
              </a:spcBef>
              <a:spcAft>
                <a:spcPts val="0"/>
              </a:spcAft>
              <a:defRPr/>
            </a:pPr>
            <a:r>
              <a:rPr lang="en-US" sz="3600" dirty="0">
                <a:solidFill>
                  <a:srgbClr val="17161C"/>
                </a:solidFill>
                <a:latin typeface="Calibri" panose="020F0502020204030204" pitchFamily="34" charset="0"/>
                <a:cs typeface="Calibri" panose="020F0502020204030204" pitchFamily="34" charset="0"/>
              </a:rPr>
              <a:t>More than EUR 3,000,000 has been invested</a:t>
            </a:r>
            <a:endParaRPr lang="en-US" sz="2697" spc="404" dirty="0">
              <a:solidFill>
                <a:srgbClr val="17161C"/>
              </a:solidFill>
              <a:latin typeface="Montserrat Light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3000"/>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8EF87CA-1ECF-6FDF-3919-8446C16F94AF}"/>
              </a:ext>
            </a:extLst>
          </p:cNvPr>
          <p:cNvSpPr txBox="1"/>
          <p:nvPr/>
        </p:nvSpPr>
        <p:spPr>
          <a:xfrm>
            <a:off x="1981200" y="2705100"/>
            <a:ext cx="14935200" cy="5170646"/>
          </a:xfrm>
          <a:prstGeom prst="rect">
            <a:avLst/>
          </a:prstGeom>
          <a:gradFill>
            <a:gsLst>
              <a:gs pos="53000">
                <a:schemeClr val="accent1">
                  <a:lumMod val="19000"/>
                  <a:lumOff val="81000"/>
                  <a:alpha val="0"/>
                </a:schemeClr>
              </a:gs>
              <a:gs pos="65000">
                <a:schemeClr val="accent1">
                  <a:lumMod val="45000"/>
                  <a:lumOff val="55000"/>
                </a:schemeClr>
              </a:gs>
              <a:gs pos="92000">
                <a:schemeClr val="accent1">
                  <a:lumMod val="45000"/>
                  <a:lumOff val="55000"/>
                </a:schemeClr>
              </a:gs>
              <a:gs pos="95000">
                <a:schemeClr val="accent1">
                  <a:lumMod val="30000"/>
                  <a:lumOff val="70000"/>
                </a:schemeClr>
              </a:gs>
            </a:gsLst>
            <a:lin ang="5400000" scaled="1"/>
          </a:gradFill>
        </p:spPr>
        <p:txBody>
          <a:bodyPr wrap="square">
            <a:spAutoFit/>
          </a:bodyPr>
          <a:lstStyle/>
          <a:p>
            <a:pPr algn="ctr" eaLnBrk="1" fontAlgn="auto" hangingPunct="1">
              <a:spcBef>
                <a:spcPts val="0"/>
              </a:spcBef>
              <a:spcAft>
                <a:spcPts val="0"/>
              </a:spcAft>
              <a:defRPr/>
            </a:pP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the moment, UAB "</a:t>
            </a:r>
            <a:r>
              <a:rPr lang="en-US"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Hortivita</a:t>
            </a: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its subsidiary UAB "Beno </a:t>
            </a:r>
            <a:r>
              <a:rPr lang="en-US"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laivynas</a:t>
            </a: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provides 14 different recreation and entertainment services in the port of Dreverna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153F0FBE-F11A-B5E6-74DF-EA5E0B1ECB9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086"/>
                    </a14:imgEffect>
                  </a14:imgLayer>
                </a14:imgProps>
              </a:ext>
              <a:ext uri="{28A0092B-C50C-407E-A947-70E740481C1C}">
                <a14:useLocalDpi xmlns:a14="http://schemas.microsoft.com/office/drawing/2010/main" val="0"/>
              </a:ext>
            </a:extLst>
          </a:blip>
          <a:stretch>
            <a:fillRect/>
          </a:stretch>
        </p:blipFill>
        <p:spPr>
          <a:xfrm>
            <a:off x="0" y="2781300"/>
            <a:ext cx="9017708" cy="60198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9" name="Paveikslėlis 8">
            <a:extLst>
              <a:ext uri="{FF2B5EF4-FFF2-40B4-BE49-F238E27FC236}">
                <a16:creationId xmlns:a16="http://schemas.microsoft.com/office/drawing/2014/main" id="{75F24CAD-66B1-CD1D-C5E8-4B14AC80E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180" y="2781300"/>
            <a:ext cx="10983820" cy="6019800"/>
          </a:xfrm>
          <a:prstGeom prst="rect">
            <a:avLst/>
          </a:prstGeom>
        </p:spPr>
      </p:pic>
      <p:sp>
        <p:nvSpPr>
          <p:cNvPr id="10" name="TextBox 9">
            <a:extLst>
              <a:ext uri="{FF2B5EF4-FFF2-40B4-BE49-F238E27FC236}">
                <a16:creationId xmlns:a16="http://schemas.microsoft.com/office/drawing/2014/main" id="{B3D00F10-51BC-A7B2-6648-6CF8CDB7AFE1}"/>
              </a:ext>
            </a:extLst>
          </p:cNvPr>
          <p:cNvSpPr txBox="1"/>
          <p:nvPr/>
        </p:nvSpPr>
        <p:spPr>
          <a:xfrm>
            <a:off x="1752600" y="680502"/>
            <a:ext cx="15849600" cy="2123658"/>
          </a:xfrm>
          <a:prstGeom prst="rect">
            <a:avLst/>
          </a:prstGeom>
          <a:noFill/>
        </p:spPr>
        <p:txBody>
          <a:bodyPr wrap="square">
            <a:spAutoFit/>
          </a:bodyPr>
          <a:lstStyle/>
          <a:p>
            <a:pPr algn="ctr" eaLnBrk="1" fontAlgn="auto" hangingPunct="1">
              <a:spcBef>
                <a:spcPts val="600"/>
              </a:spcBef>
              <a:spcAft>
                <a:spcPts val="0"/>
              </a:spcAft>
              <a:defRPr/>
            </a:pP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Holiday cottages, modular rooms and camper pitches for rent (572 beds)</a:t>
            </a:r>
          </a:p>
        </p:txBody>
      </p:sp>
    </p:spTree>
    <p:extLst>
      <p:ext uri="{BB962C8B-B14F-4D97-AF65-F5344CB8AC3E}">
        <p14:creationId xmlns:p14="http://schemas.microsoft.com/office/powerpoint/2010/main" val="3157436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FFECE-9BF9-EF82-0706-49CE190365EE}"/>
              </a:ext>
            </a:extLst>
          </p:cNvPr>
          <p:cNvSpPr txBox="1"/>
          <p:nvPr/>
        </p:nvSpPr>
        <p:spPr>
          <a:xfrm>
            <a:off x="3962400" y="723900"/>
            <a:ext cx="11887200" cy="1107996"/>
          </a:xfrm>
          <a:prstGeom prst="rect">
            <a:avLst/>
          </a:prstGeom>
          <a:noFill/>
        </p:spPr>
        <p:txBody>
          <a:bodyPr wrap="square">
            <a:spAutoFit/>
          </a:bodyPr>
          <a:lstStyle/>
          <a:p>
            <a:pPr algn="ctr" eaLnBrk="1" fontAlgn="auto" hangingPunct="1">
              <a:spcBef>
                <a:spcPts val="600"/>
              </a:spcBef>
              <a:spcAft>
                <a:spcPts val="0"/>
              </a:spcAft>
              <a:defRPr/>
            </a:pP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Restaurant</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seats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aveikslėlis 6">
            <a:extLst>
              <a:ext uri="{FF2B5EF4-FFF2-40B4-BE49-F238E27FC236}">
                <a16:creationId xmlns:a16="http://schemas.microsoft.com/office/drawing/2014/main" id="{7B675296-66E5-6ECB-C4C8-F8F3A83C4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2621279"/>
            <a:ext cx="9159240" cy="6115559"/>
          </a:xfrm>
          <a:prstGeom prst="rect">
            <a:avLst/>
          </a:prstGeom>
        </p:spPr>
      </p:pic>
      <p:pic>
        <p:nvPicPr>
          <p:cNvPr id="106498" name="Picture 2" descr="Nėra nuotraukos aprašo.">
            <a:extLst>
              <a:ext uri="{FF2B5EF4-FFF2-40B4-BE49-F238E27FC236}">
                <a16:creationId xmlns:a16="http://schemas.microsoft.com/office/drawing/2014/main" id="{B1A1C45F-70DB-C52C-54AF-0C1EA13B8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628899"/>
            <a:ext cx="9144000" cy="610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0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8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FFECE-9BF9-EF82-0706-49CE190365EE}"/>
              </a:ext>
            </a:extLst>
          </p:cNvPr>
          <p:cNvSpPr txBox="1"/>
          <p:nvPr/>
        </p:nvSpPr>
        <p:spPr>
          <a:xfrm>
            <a:off x="1295400" y="647700"/>
            <a:ext cx="16001999" cy="1107996"/>
          </a:xfrm>
          <a:prstGeom prst="rect">
            <a:avLst/>
          </a:prstGeom>
          <a:noFill/>
        </p:spPr>
        <p:txBody>
          <a:bodyPr wrap="square">
            <a:spAutoFit/>
          </a:bodyPr>
          <a:lstStyle/>
          <a:p>
            <a:pPr algn="ctr" eaLnBrk="1" fontAlgn="auto" hangingPunct="1">
              <a:spcBef>
                <a:spcPts val="600"/>
              </a:spcBef>
              <a:spcAft>
                <a:spcPts val="0"/>
              </a:spcAft>
              <a:defRPr/>
            </a:pP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Port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(110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aveikslėlis 2">
            <a:extLst>
              <a:ext uri="{FF2B5EF4-FFF2-40B4-BE49-F238E27FC236}">
                <a16:creationId xmlns:a16="http://schemas.microsoft.com/office/drawing/2014/main" id="{9D9F7048-1D3D-61FC-FD35-C06BB680B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400300"/>
            <a:ext cx="11471186" cy="7648475"/>
          </a:xfrm>
          <a:prstGeom prst="rect">
            <a:avLst/>
          </a:prstGeom>
        </p:spPr>
      </p:pic>
    </p:spTree>
    <p:extLst>
      <p:ext uri="{BB962C8B-B14F-4D97-AF65-F5344CB8AC3E}">
        <p14:creationId xmlns:p14="http://schemas.microsoft.com/office/powerpoint/2010/main" val="1490305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494E83-9093-3761-926A-E6630A14CC51}"/>
              </a:ext>
            </a:extLst>
          </p:cNvPr>
          <p:cNvSpPr txBox="1"/>
          <p:nvPr/>
        </p:nvSpPr>
        <p:spPr>
          <a:xfrm>
            <a:off x="228600" y="876300"/>
            <a:ext cx="18059400" cy="1107996"/>
          </a:xfrm>
          <a:prstGeom prst="rect">
            <a:avLst/>
          </a:prstGeom>
          <a:noFill/>
        </p:spPr>
        <p:txBody>
          <a:bodyPr wrap="square">
            <a:spAutoFit/>
          </a:bodyPr>
          <a:lstStyle/>
          <a:p>
            <a:pPr algn="ctr" eaLnBrk="1" fontAlgn="auto" hangingPunct="1">
              <a:spcBef>
                <a:spcPts val="600"/>
              </a:spcBef>
              <a:spcAft>
                <a:spcPts val="0"/>
              </a:spcAft>
              <a:defRPr/>
            </a:pPr>
            <a:r>
              <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Regular ferry services to </a:t>
            </a:r>
            <a:r>
              <a:rPr lang="en-US"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Juodkrantė</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(50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seats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A2CDBDAF-BB3E-C8AB-40D5-65BE318579CC}"/>
              </a:ext>
            </a:extLst>
          </p:cNvPr>
          <p:cNvPicPr>
            <a:picLocks noChangeAspect="1" noChangeArrowheads="1"/>
          </p:cNvPicPr>
          <p:nvPr/>
        </p:nvPicPr>
        <p:blipFill>
          <a:blip r:embed="rId3" cstate="print"/>
          <a:srcRect/>
          <a:stretch>
            <a:fillRect/>
          </a:stretch>
        </p:blipFill>
        <p:spPr bwMode="auto">
          <a:xfrm>
            <a:off x="0" y="4937645"/>
            <a:ext cx="5875865" cy="5326495"/>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aveikslėlis 4">
            <a:extLst>
              <a:ext uri="{FF2B5EF4-FFF2-40B4-BE49-F238E27FC236}">
                <a16:creationId xmlns:a16="http://schemas.microsoft.com/office/drawing/2014/main" id="{59438663-8595-B9CE-5F74-07770D8FF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828482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CBE979F-CE10-522C-471E-4F4ECCCACBB2}"/>
              </a:ext>
            </a:extLst>
          </p:cNvPr>
          <p:cNvSpPr txBox="1"/>
          <p:nvPr/>
        </p:nvSpPr>
        <p:spPr>
          <a:xfrm>
            <a:off x="5867400" y="7810500"/>
            <a:ext cx="4114800" cy="646331"/>
          </a:xfrm>
          <a:prstGeom prst="rect">
            <a:avLst/>
          </a:prstGeom>
          <a:noFill/>
        </p:spPr>
        <p:txBody>
          <a:bodyPr wrap="square" rtlCol="0">
            <a:spAutoFit/>
          </a:bodyPr>
          <a:lstStyle/>
          <a:p>
            <a:r>
              <a:rPr lang="lt-LT" sz="3600" dirty="0">
                <a:solidFill>
                  <a:srgbClr val="2249D8"/>
                </a:solidFill>
              </a:rPr>
              <a:t>Dreverna </a:t>
            </a:r>
            <a:r>
              <a:rPr lang="lt-LT" sz="3600" b="0" i="0" dirty="0">
                <a:solidFill>
                  <a:srgbClr val="2249D8"/>
                </a:solidFill>
                <a:effectLst/>
                <a:latin typeface="arial" panose="020B0604020202020204" pitchFamily="34" charset="0"/>
              </a:rPr>
              <a:t>~ </a:t>
            </a:r>
            <a:r>
              <a:rPr lang="lt-LT" sz="3600" b="1" i="0" dirty="0">
                <a:solidFill>
                  <a:srgbClr val="2249D8"/>
                </a:solidFill>
                <a:effectLst/>
                <a:latin typeface="arial" panose="020B0604020202020204" pitchFamily="34" charset="0"/>
              </a:rPr>
              <a:t>450</a:t>
            </a:r>
            <a:r>
              <a:rPr lang="lt-LT" sz="3600" dirty="0">
                <a:solidFill>
                  <a:srgbClr val="2249D8"/>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FFECE-9BF9-EF82-0706-49CE190365EE}"/>
              </a:ext>
            </a:extLst>
          </p:cNvPr>
          <p:cNvSpPr txBox="1"/>
          <p:nvPr/>
        </p:nvSpPr>
        <p:spPr>
          <a:xfrm>
            <a:off x="3505200" y="876300"/>
            <a:ext cx="12590507" cy="1107996"/>
          </a:xfrm>
          <a:prstGeom prst="rect">
            <a:avLst/>
          </a:prstGeom>
          <a:noFill/>
        </p:spPr>
        <p:txBody>
          <a:bodyPr wrap="square">
            <a:spAutoFit/>
          </a:bodyPr>
          <a:lstStyle/>
          <a:p>
            <a:pPr algn="ctr" eaLnBrk="1" fontAlgn="auto" hangingPunct="1">
              <a:spcBef>
                <a:spcPts val="600"/>
              </a:spcBef>
              <a:spcAft>
                <a:spcPts val="0"/>
              </a:spcAft>
              <a:defRPr/>
            </a:pP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Ship</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renting</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(7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ships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aveikslėlis 2">
            <a:extLst>
              <a:ext uri="{FF2B5EF4-FFF2-40B4-BE49-F238E27FC236}">
                <a16:creationId xmlns:a16="http://schemas.microsoft.com/office/drawing/2014/main" id="{EFE8F78A-ECDB-355E-1D59-09A2844FE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552700"/>
            <a:ext cx="9144000" cy="6096000"/>
          </a:xfrm>
          <a:prstGeom prst="rect">
            <a:avLst/>
          </a:prstGeom>
        </p:spPr>
      </p:pic>
      <p:pic>
        <p:nvPicPr>
          <p:cNvPr id="6" name="Paveikslėlis 5">
            <a:extLst>
              <a:ext uri="{FF2B5EF4-FFF2-40B4-BE49-F238E27FC236}">
                <a16:creationId xmlns:a16="http://schemas.microsoft.com/office/drawing/2014/main" id="{4755BC72-AA09-28CA-750A-FAC35B212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700"/>
            <a:ext cx="9144000" cy="6105525"/>
          </a:xfrm>
          <a:prstGeom prst="rect">
            <a:avLst/>
          </a:prstGeom>
        </p:spPr>
      </p:pic>
    </p:spTree>
    <p:extLst>
      <p:ext uri="{BB962C8B-B14F-4D97-AF65-F5344CB8AC3E}">
        <p14:creationId xmlns:p14="http://schemas.microsoft.com/office/powerpoint/2010/main" val="2414268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FFECE-9BF9-EF82-0706-49CE190365EE}"/>
              </a:ext>
            </a:extLst>
          </p:cNvPr>
          <p:cNvSpPr txBox="1"/>
          <p:nvPr/>
        </p:nvSpPr>
        <p:spPr>
          <a:xfrm>
            <a:off x="4402093" y="876300"/>
            <a:ext cx="11049000" cy="1107996"/>
          </a:xfrm>
          <a:prstGeom prst="rect">
            <a:avLst/>
          </a:prstGeom>
          <a:noFill/>
        </p:spPr>
        <p:txBody>
          <a:bodyPr wrap="square">
            <a:spAutoFit/>
          </a:bodyPr>
          <a:lstStyle/>
          <a:p>
            <a:pPr algn="ctr" eaLnBrk="1" fontAlgn="auto" hangingPunct="1">
              <a:spcBef>
                <a:spcPts val="600"/>
              </a:spcBef>
              <a:spcAft>
                <a:spcPts val="0"/>
              </a:spcAft>
              <a:defRPr/>
            </a:pP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Water</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entertainment</a:t>
            </a:r>
            <a:endPar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aveikslėlis 3">
            <a:extLst>
              <a:ext uri="{FF2B5EF4-FFF2-40B4-BE49-F238E27FC236}">
                <a16:creationId xmlns:a16="http://schemas.microsoft.com/office/drawing/2014/main" id="{055DBA85-4006-79AF-01D8-564BF5AC6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28900"/>
            <a:ext cx="9002833" cy="6202201"/>
          </a:xfrm>
          <a:prstGeom prst="rect">
            <a:avLst/>
          </a:prstGeom>
        </p:spPr>
      </p:pic>
      <p:pic>
        <p:nvPicPr>
          <p:cNvPr id="8" name="Paveikslėlis 7">
            <a:extLst>
              <a:ext uri="{FF2B5EF4-FFF2-40B4-BE49-F238E27FC236}">
                <a16:creationId xmlns:a16="http://schemas.microsoft.com/office/drawing/2014/main" id="{4A9EC8F8-1C97-5AB7-91BA-294215831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832" y="2628901"/>
            <a:ext cx="9285167" cy="6202202"/>
          </a:xfrm>
          <a:prstGeom prst="rect">
            <a:avLst/>
          </a:prstGeom>
        </p:spPr>
      </p:pic>
    </p:spTree>
    <p:extLst>
      <p:ext uri="{BB962C8B-B14F-4D97-AF65-F5344CB8AC3E}">
        <p14:creationId xmlns:p14="http://schemas.microsoft.com/office/powerpoint/2010/main" val="3135840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FFECE-9BF9-EF82-0706-49CE190365EE}"/>
              </a:ext>
            </a:extLst>
          </p:cNvPr>
          <p:cNvSpPr txBox="1"/>
          <p:nvPr/>
        </p:nvSpPr>
        <p:spPr>
          <a:xfrm>
            <a:off x="4114800" y="342900"/>
            <a:ext cx="11049000" cy="1107996"/>
          </a:xfrm>
          <a:prstGeom prst="rect">
            <a:avLst/>
          </a:prstGeom>
          <a:noFill/>
        </p:spPr>
        <p:txBody>
          <a:bodyPr wrap="square">
            <a:spAutoFit/>
          </a:bodyPr>
          <a:lstStyle/>
          <a:p>
            <a:pPr algn="ctr" eaLnBrk="1" fontAlgn="auto" hangingPunct="1">
              <a:spcBef>
                <a:spcPts val="600"/>
              </a:spcBef>
              <a:spcAft>
                <a:spcPts val="0"/>
              </a:spcAft>
              <a:defRPr/>
            </a:pP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Festivals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cultural</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6600" b="1" dirty="0" err="1">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events</a:t>
            </a:r>
            <a:r>
              <a:rPr lang="lt-LT"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6600" b="1" dirty="0">
              <a:solidFill>
                <a:srgbClr val="17161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7522" name="Picture 2" descr="Gali būti liepsna ir veikla lauke vaizdas">
            <a:extLst>
              <a:ext uri="{FF2B5EF4-FFF2-40B4-BE49-F238E27FC236}">
                <a16:creationId xmlns:a16="http://schemas.microsoft.com/office/drawing/2014/main" id="{B8C33D88-A6F6-59A6-3E1B-9402FC123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491"/>
            <a:ext cx="9969891" cy="5614987"/>
          </a:xfrm>
          <a:prstGeom prst="rect">
            <a:avLst/>
          </a:prstGeom>
          <a:noFill/>
          <a:extLst>
            <a:ext uri="{909E8E84-426E-40DD-AFC4-6F175D3DCCD1}">
              <a14:hiddenFill xmlns:a14="http://schemas.microsoft.com/office/drawing/2010/main">
                <a:solidFill>
                  <a:srgbClr val="FFFFFF"/>
                </a:solidFill>
              </a14:hiddenFill>
            </a:ext>
          </a:extLst>
        </p:spPr>
      </p:pic>
      <p:pic>
        <p:nvPicPr>
          <p:cNvPr id="3" name="Paveikslėlis 2">
            <a:extLst>
              <a:ext uri="{FF2B5EF4-FFF2-40B4-BE49-F238E27FC236}">
                <a16:creationId xmlns:a16="http://schemas.microsoft.com/office/drawing/2014/main" id="{03B5AD45-427B-DCAC-6757-5F81776D8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276" y="2807490"/>
            <a:ext cx="10342724" cy="5614987"/>
          </a:xfrm>
          <a:prstGeom prst="rect">
            <a:avLst/>
          </a:prstGeom>
        </p:spPr>
      </p:pic>
      <p:sp>
        <p:nvSpPr>
          <p:cNvPr id="6" name="TextBox 5">
            <a:extLst>
              <a:ext uri="{FF2B5EF4-FFF2-40B4-BE49-F238E27FC236}">
                <a16:creationId xmlns:a16="http://schemas.microsoft.com/office/drawing/2014/main" id="{F70C3C39-F9DC-FEA0-AF59-0D24FDB1BCF6}"/>
              </a:ext>
            </a:extLst>
          </p:cNvPr>
          <p:cNvSpPr txBox="1"/>
          <p:nvPr/>
        </p:nvSpPr>
        <p:spPr>
          <a:xfrm>
            <a:off x="8229600" y="2247900"/>
            <a:ext cx="10495124" cy="800219"/>
          </a:xfrm>
          <a:prstGeom prst="rect">
            <a:avLst/>
          </a:prstGeom>
          <a:noFill/>
        </p:spPr>
        <p:txBody>
          <a:bodyPr wrap="square" rtlCol="0">
            <a:spAutoFit/>
          </a:bodyPr>
          <a:lstStyle/>
          <a:p>
            <a:r>
              <a:rPr lang="lt-LT" sz="2800" b="1" dirty="0">
                <a:latin typeface="Calibri" panose="020F0502020204030204" pitchFamily="34" charset="0"/>
                <a:cs typeface="Calibri" panose="020F0502020204030204" pitchFamily="34" charset="0"/>
              </a:rPr>
              <a:t>2019 m. </a:t>
            </a:r>
            <a:r>
              <a:rPr lang="lt-LT"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vykusiame „Vėjo“ festivalyje dalyvavo apie 10 000 svečių</a:t>
            </a:r>
            <a:endParaRPr lang="lt-LT" sz="2800" b="1" dirty="0">
              <a:effectLst/>
              <a:latin typeface="Calibri" panose="020F0502020204030204" pitchFamily="34" charset="0"/>
              <a:ea typeface="Times New Roman" panose="02020603050405020304" pitchFamily="18" charset="0"/>
              <a:cs typeface="Calibri" panose="020F0502020204030204" pitchFamily="34" charset="0"/>
            </a:endParaRPr>
          </a:p>
          <a:p>
            <a:endParaRPr lang="lt-LT" dirty="0"/>
          </a:p>
        </p:txBody>
      </p:sp>
      <p:sp>
        <p:nvSpPr>
          <p:cNvPr id="7" name="TextBox 6">
            <a:extLst>
              <a:ext uri="{FF2B5EF4-FFF2-40B4-BE49-F238E27FC236}">
                <a16:creationId xmlns:a16="http://schemas.microsoft.com/office/drawing/2014/main" id="{732B2A16-CA7D-8D0C-755C-3DF050EE06EB}"/>
              </a:ext>
            </a:extLst>
          </p:cNvPr>
          <p:cNvSpPr txBox="1"/>
          <p:nvPr/>
        </p:nvSpPr>
        <p:spPr>
          <a:xfrm>
            <a:off x="1066800" y="2247900"/>
            <a:ext cx="10495124" cy="800219"/>
          </a:xfrm>
          <a:prstGeom prst="rect">
            <a:avLst/>
          </a:prstGeom>
          <a:noFill/>
        </p:spPr>
        <p:txBody>
          <a:bodyPr wrap="square" rtlCol="0">
            <a:spAutoFit/>
          </a:bodyPr>
          <a:lstStyle/>
          <a:p>
            <a:r>
              <a:rPr lang="lt-LT" sz="2800" b="1" dirty="0">
                <a:effectLst/>
                <a:latin typeface="Calibri" panose="020F0502020204030204" pitchFamily="34" charset="0"/>
                <a:ea typeface="Times New Roman" panose="02020603050405020304" pitchFamily="18" charset="0"/>
                <a:cs typeface="Calibri" panose="020F0502020204030204" pitchFamily="34" charset="0"/>
              </a:rPr>
              <a:t>Joninių šventė Drevernos uoste</a:t>
            </a:r>
          </a:p>
          <a:p>
            <a:endParaRPr lang="lt-LT" dirty="0"/>
          </a:p>
        </p:txBody>
      </p:sp>
    </p:spTree>
    <p:extLst>
      <p:ext uri="{BB962C8B-B14F-4D97-AF65-F5344CB8AC3E}">
        <p14:creationId xmlns:p14="http://schemas.microsoft.com/office/powerpoint/2010/main" val="2698528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386" name="Pavadinimas 1">
            <a:extLst>
              <a:ext uri="{FF2B5EF4-FFF2-40B4-BE49-F238E27FC236}">
                <a16:creationId xmlns:a16="http://schemas.microsoft.com/office/drawing/2014/main" id="{07F5C2AD-7C59-469E-B45E-F0FD07AD957F}"/>
              </a:ext>
            </a:extLst>
          </p:cNvPr>
          <p:cNvSpPr>
            <a:spLocks noGrp="1" noChangeArrowheads="1"/>
          </p:cNvSpPr>
          <p:nvPr>
            <p:ph type="title"/>
          </p:nvPr>
        </p:nvSpPr>
        <p:spPr>
          <a:xfrm>
            <a:off x="1333500" y="948927"/>
            <a:ext cx="15621000" cy="1988345"/>
          </a:xfrm>
          <a:noFill/>
        </p:spPr>
        <p:txBody>
          <a:bodyPr>
            <a:noAutofit/>
          </a:bodyPr>
          <a:lstStyle/>
          <a:p>
            <a:pPr algn="ctr" eaLnBrk="1" hangingPunct="1"/>
            <a:r>
              <a:rPr lang="en-US"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and challenges of setting up a pier (Municipality)</a:t>
            </a:r>
            <a:br>
              <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Turinio vietos rezervavimo ženklas 2">
            <a:extLst>
              <a:ext uri="{FF2B5EF4-FFF2-40B4-BE49-F238E27FC236}">
                <a16:creationId xmlns:a16="http://schemas.microsoft.com/office/drawing/2014/main" id="{9EB3384F-945C-B958-042D-658CAD46C60A}"/>
              </a:ext>
            </a:extLst>
          </p:cNvPr>
          <p:cNvSpPr>
            <a:spLocks noGrp="1" noChangeArrowheads="1"/>
          </p:cNvSpPr>
          <p:nvPr>
            <p:ph idx="1"/>
          </p:nvPr>
        </p:nvSpPr>
        <p:spPr>
          <a:xfrm>
            <a:off x="304800" y="1943100"/>
            <a:ext cx="16725900" cy="7772400"/>
          </a:xfrm>
        </p:spPr>
        <p:txBody>
          <a:bodyPr>
            <a:normAutofit/>
          </a:bodyPr>
          <a:lstStyle/>
          <a:p>
            <a:pPr algn="ctr" eaLnBrk="1" hangingPunct="1">
              <a:buFontTx/>
              <a:buNone/>
            </a:pPr>
            <a:endParaRPr lang="lt-LT" altLang="lt-LT" sz="4400" dirty="0"/>
          </a:p>
          <a:p>
            <a:pPr algn="just">
              <a:buClr>
                <a:schemeClr val="tx1"/>
              </a:buClr>
            </a:pPr>
            <a:r>
              <a:rPr lang="en-US" altLang="lt-LT" sz="3600" dirty="0">
                <a:latin typeface="Calibri" panose="020F0502020204030204" pitchFamily="34" charset="0"/>
                <a:cs typeface="Calibri" panose="020F0502020204030204" pitchFamily="34" charset="0"/>
              </a:rPr>
              <a:t>Unplanned increase in construction prices</a:t>
            </a:r>
            <a:endParaRPr lang="lt-LT" altLang="lt-LT" sz="3600" dirty="0">
              <a:latin typeface="Calibri" panose="020F0502020204030204" pitchFamily="34" charset="0"/>
              <a:cs typeface="Calibri" panose="020F0502020204030204" pitchFamily="34" charset="0"/>
            </a:endParaRPr>
          </a:p>
          <a:p>
            <a:pPr algn="just">
              <a:buClr>
                <a:schemeClr val="tx1"/>
              </a:buClr>
            </a:pPr>
            <a:r>
              <a:rPr lang="lt-LT" altLang="lt-LT" sz="3600" dirty="0" err="1">
                <a:latin typeface="Calibri" panose="020F0502020204030204" pitchFamily="34" charset="0"/>
                <a:cs typeface="Calibri" panose="020F0502020204030204" pitchFamily="34" charset="0"/>
              </a:rPr>
              <a:t>Long</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term</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document</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reconciliation</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and</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public</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procurement</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procedures</a:t>
            </a:r>
            <a:endParaRPr lang="lt-LT" altLang="lt-LT" sz="3600" dirty="0">
              <a:latin typeface="Calibri" panose="020F0502020204030204" pitchFamily="34" charset="0"/>
              <a:cs typeface="Calibri" panose="020F0502020204030204" pitchFamily="34" charset="0"/>
            </a:endParaRPr>
          </a:p>
          <a:p>
            <a:pPr algn="just">
              <a:buClr>
                <a:schemeClr val="tx1"/>
              </a:buClr>
            </a:pPr>
            <a:r>
              <a:rPr lang="lt-LT" altLang="lt-LT" sz="3600" dirty="0">
                <a:latin typeface="Calibri" panose="020F0502020204030204" pitchFamily="34" charset="0"/>
                <a:cs typeface="Calibri" panose="020F0502020204030204" pitchFamily="34" charset="0"/>
              </a:rPr>
              <a:t>2008 m. </a:t>
            </a:r>
            <a:r>
              <a:rPr lang="lt-LT" altLang="lt-LT" sz="3600" dirty="0" err="1">
                <a:latin typeface="Calibri" panose="020F0502020204030204" pitchFamily="34" charset="0"/>
                <a:cs typeface="Calibri" panose="020F0502020204030204" pitchFamily="34" charset="0"/>
              </a:rPr>
              <a:t>financial</a:t>
            </a:r>
            <a:r>
              <a:rPr lang="lt-LT" altLang="lt-LT" sz="3600" dirty="0">
                <a:latin typeface="Calibri" panose="020F0502020204030204" pitchFamily="34" charset="0"/>
                <a:cs typeface="Calibri" panose="020F0502020204030204" pitchFamily="34" charset="0"/>
              </a:rPr>
              <a:t> </a:t>
            </a:r>
            <a:r>
              <a:rPr lang="lt-LT" altLang="lt-LT" sz="3600" dirty="0" err="1">
                <a:latin typeface="Calibri" panose="020F0502020204030204" pitchFamily="34" charset="0"/>
                <a:cs typeface="Calibri" panose="020F0502020204030204" pitchFamily="34" charset="0"/>
              </a:rPr>
              <a:t>crysis</a:t>
            </a:r>
            <a:endParaRPr lang="lt-LT" altLang="lt-LT" sz="3600" dirty="0">
              <a:latin typeface="Calibri" panose="020F0502020204030204" pitchFamily="34" charset="0"/>
              <a:cs typeface="Calibri" panose="020F0502020204030204" pitchFamily="34" charset="0"/>
            </a:endParaRPr>
          </a:p>
          <a:p>
            <a:pPr algn="just">
              <a:buClr>
                <a:schemeClr val="tx1"/>
              </a:buClr>
            </a:pPr>
            <a:r>
              <a:rPr lang="en-US" altLang="lt-LT" sz="3600" dirty="0">
                <a:latin typeface="Calibri" panose="020F0502020204030204" pitchFamily="34" charset="0"/>
                <a:cs typeface="Calibri" panose="020F0502020204030204" pitchFamily="34" charset="0"/>
              </a:rPr>
              <a:t>Lack of funds for the implementation of additional projects (installation of the observation tower, road to the observation tower, etc.)</a:t>
            </a:r>
            <a:endParaRPr lang="lt-LT" altLang="lt-LT" sz="3600" dirty="0">
              <a:latin typeface="Calibri" panose="020F0502020204030204" pitchFamily="34" charset="0"/>
              <a:cs typeface="Calibri" panose="020F0502020204030204" pitchFamily="34" charset="0"/>
            </a:endParaRPr>
          </a:p>
          <a:p>
            <a:pPr algn="just">
              <a:buClr>
                <a:schemeClr val="tx1"/>
              </a:buClr>
            </a:pPr>
            <a:r>
              <a:rPr lang="lt-LT" altLang="lt-LT" sz="3600" dirty="0" err="1">
                <a:latin typeface="Calibri" panose="020F0502020204030204" pitchFamily="34" charset="0"/>
                <a:cs typeface="Calibri" panose="020F0502020204030204" pitchFamily="34" charset="0"/>
              </a:rPr>
              <a:t>Floods</a:t>
            </a:r>
            <a:endParaRPr lang="lt-LT" altLang="lt-LT" sz="3600" dirty="0">
              <a:latin typeface="Calibri" panose="020F0502020204030204" pitchFamily="34" charset="0"/>
              <a:cs typeface="Calibri" panose="020F0502020204030204" pitchFamily="34" charset="0"/>
            </a:endParaRPr>
          </a:p>
          <a:p>
            <a:pPr algn="just">
              <a:buClr>
                <a:schemeClr val="tx1"/>
              </a:buClr>
            </a:pPr>
            <a:r>
              <a:rPr lang="en-US" altLang="lt-LT" sz="3600" dirty="0">
                <a:latin typeface="Calibri" panose="020F0502020204030204" pitchFamily="34" charset="0"/>
                <a:cs typeface="Calibri" panose="020F0502020204030204" pitchFamily="34" charset="0"/>
              </a:rPr>
              <a:t>Lack of understanding among local fishermen and residents as why a new pier was needed, so there was not much support for the project from the local fishermen and </a:t>
            </a:r>
            <a:r>
              <a:rPr lang="lt-LT" altLang="lt-LT" sz="3600" dirty="0" err="1">
                <a:latin typeface="Calibri" panose="020F0502020204030204" pitchFamily="34" charset="0"/>
                <a:cs typeface="Calibri" panose="020F0502020204030204" pitchFamily="34" charset="0"/>
              </a:rPr>
              <a:t>local</a:t>
            </a:r>
            <a:r>
              <a:rPr lang="lt-LT" altLang="lt-LT" sz="3600" dirty="0">
                <a:latin typeface="Calibri" panose="020F0502020204030204" pitchFamily="34" charset="0"/>
                <a:cs typeface="Calibri" panose="020F0502020204030204" pitchFamily="34" charset="0"/>
              </a:rPr>
              <a:t> </a:t>
            </a:r>
            <a:r>
              <a:rPr lang="en-US" altLang="lt-LT" sz="3600" dirty="0">
                <a:latin typeface="Calibri" panose="020F0502020204030204" pitchFamily="34" charset="0"/>
                <a:cs typeface="Calibri" panose="020F0502020204030204" pitchFamily="34" charset="0"/>
              </a:rPr>
              <a:t>community</a:t>
            </a:r>
            <a:endParaRPr lang="lt-LT" altLang="lt-LT" sz="3600" dirty="0">
              <a:latin typeface="Calibri" panose="020F0502020204030204" pitchFamily="34" charset="0"/>
              <a:cs typeface="Calibri" panose="020F0502020204030204" pitchFamily="34" charset="0"/>
            </a:endParaRPr>
          </a:p>
          <a:p>
            <a:pPr eaLnBrk="1" hangingPunct="1">
              <a:buClr>
                <a:schemeClr val="tx1"/>
              </a:buClr>
            </a:pPr>
            <a:endParaRPr lang="lt-LT" altLang="lt-LT" sz="4400" dirty="0"/>
          </a:p>
          <a:p>
            <a:pPr eaLnBrk="1" hangingPunct="1">
              <a:buClr>
                <a:schemeClr val="tx1"/>
              </a:buClr>
            </a:pPr>
            <a:endParaRPr lang="lt-LT" altLang="lt-LT" sz="4400" dirty="0"/>
          </a:p>
          <a:p>
            <a:pPr eaLnBrk="1" hangingPunct="1">
              <a:buClr>
                <a:schemeClr val="tx1"/>
              </a:buClr>
            </a:pPr>
            <a:endParaRPr lang="lt-LT" altLang="lt-LT" sz="4400" dirty="0"/>
          </a:p>
          <a:p>
            <a:pPr eaLnBrk="1" hangingPunct="1"/>
            <a:endParaRPr lang="lt-LT" altLang="lt-L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BAA1D2-3727-8F47-EF9A-7A3C0AD48A9A}"/>
              </a:ext>
            </a:extLst>
          </p:cNvPr>
          <p:cNvSpPr>
            <a:spLocks noGrp="1"/>
          </p:cNvSpPr>
          <p:nvPr>
            <p:ph type="title"/>
          </p:nvPr>
        </p:nvSpPr>
        <p:spPr>
          <a:xfrm>
            <a:off x="1490001" y="647700"/>
            <a:ext cx="15307997" cy="1208190"/>
          </a:xfrm>
        </p:spPr>
        <p:txBody>
          <a:bodyPr/>
          <a:lstStyle/>
          <a:p>
            <a:r>
              <a:rPr lang="en-US"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Business challenges in order to adapt the port of Dreverna to the provision of tourism services</a:t>
            </a:r>
            <a:endParaRPr lang="lt-LT"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urinio vietos rezervavimo ženklas 2">
            <a:extLst>
              <a:ext uri="{FF2B5EF4-FFF2-40B4-BE49-F238E27FC236}">
                <a16:creationId xmlns:a16="http://schemas.microsoft.com/office/drawing/2014/main" id="{CE119F3B-71D6-6F67-9322-3844046A64FA}"/>
              </a:ext>
            </a:extLst>
          </p:cNvPr>
          <p:cNvSpPr>
            <a:spLocks noGrp="1"/>
          </p:cNvSpPr>
          <p:nvPr>
            <p:ph idx="1"/>
          </p:nvPr>
        </p:nvSpPr>
        <p:spPr>
          <a:xfrm>
            <a:off x="304800" y="2676092"/>
            <a:ext cx="17678400" cy="4718079"/>
          </a:xfrm>
        </p:spPr>
        <p:txBody>
          <a:bodyPr>
            <a:noAutofit/>
          </a:bodyPr>
          <a:lstStyle/>
          <a:p>
            <a:pPr algn="just">
              <a:lnSpc>
                <a:spcPct val="100000"/>
              </a:lnSpc>
              <a:spcBef>
                <a:spcPts val="0"/>
              </a:spcBef>
              <a:spcAft>
                <a:spcPts val="1200"/>
              </a:spcAft>
              <a:buClr>
                <a:schemeClr val="tx1"/>
              </a:buClr>
              <a:buFont typeface="Arial" panose="020B0604020202020204" pitchFamily="34" charset="0"/>
              <a:buChar char="•"/>
            </a:pPr>
            <a:r>
              <a:rPr lang="en-US" sz="3200" b="0" dirty="0">
                <a:latin typeface="Calibri" panose="020F0502020204030204" pitchFamily="34" charset="0"/>
                <a:ea typeface="Times New Roman" panose="02020603050405020304" pitchFamily="18" charset="0"/>
                <a:cs typeface="Calibri" panose="020F0502020204030204" pitchFamily="34" charset="0"/>
              </a:rPr>
              <a:t>In a relatively short period of time (less than a year), adapt the port of Dreverna for small ships to provide a full complex of tourism services</a:t>
            </a:r>
            <a:endParaRPr lang="lt-LT" sz="3200" b="0" dirty="0">
              <a:latin typeface="Calibri" panose="020F0502020204030204" pitchFamily="34" charset="0"/>
              <a:ea typeface="Times New Roman" panose="02020603050405020304" pitchFamily="18" charset="0"/>
              <a:cs typeface="Calibri" panose="020F0502020204030204" pitchFamily="34" charset="0"/>
            </a:endParaRPr>
          </a:p>
          <a:p>
            <a:pPr algn="just">
              <a:lnSpc>
                <a:spcPct val="100000"/>
              </a:lnSpc>
              <a:spcBef>
                <a:spcPts val="0"/>
              </a:spcBef>
              <a:spcAft>
                <a:spcPts val="1200"/>
              </a:spcAft>
              <a:buClr>
                <a:schemeClr val="tx1"/>
              </a:buClr>
              <a:buFont typeface="Arial" panose="020B0604020202020204" pitchFamily="34" charset="0"/>
              <a:buChar char="•"/>
            </a:pPr>
            <a:r>
              <a:rPr lang="en-US" sz="3200" b="0" dirty="0">
                <a:latin typeface="Calibri" panose="020F0502020204030204" pitchFamily="34" charset="0"/>
                <a:cs typeface="Calibri" panose="020F0502020204030204" pitchFamily="34" charset="0"/>
              </a:rPr>
              <a:t>The beginning was a complete "anti-resort", so it can be said that it was not started from </a:t>
            </a:r>
            <a:r>
              <a:rPr lang="lt-LT" sz="3200" b="0" dirty="0" err="1">
                <a:latin typeface="Calibri" panose="020F0502020204030204" pitchFamily="34" charset="0"/>
                <a:cs typeface="Calibri" panose="020F0502020204030204" pitchFamily="34" charset="0"/>
              </a:rPr>
              <a:t>zero</a:t>
            </a:r>
            <a:r>
              <a:rPr lang="en-US" sz="3200" b="0" dirty="0">
                <a:latin typeface="Calibri" panose="020F0502020204030204" pitchFamily="34" charset="0"/>
                <a:cs typeface="Calibri" panose="020F0502020204030204" pitchFamily="34" charset="0"/>
              </a:rPr>
              <a:t>, but from a minus value</a:t>
            </a:r>
            <a:endParaRPr lang="lt-LT" sz="3200" b="0" dirty="0">
              <a:latin typeface="Calibri" panose="020F0502020204030204" pitchFamily="34" charset="0"/>
              <a:cs typeface="Calibri" panose="020F0502020204030204" pitchFamily="34" charset="0"/>
            </a:endParaRPr>
          </a:p>
          <a:p>
            <a:pPr algn="just">
              <a:lnSpc>
                <a:spcPct val="100000"/>
              </a:lnSpc>
              <a:spcBef>
                <a:spcPts val="0"/>
              </a:spcBef>
              <a:spcAft>
                <a:spcPts val="1200"/>
              </a:spcAft>
              <a:buClr>
                <a:schemeClr val="tx1"/>
              </a:buClr>
              <a:buFont typeface="Arial" panose="020B0604020202020204" pitchFamily="34" charset="0"/>
              <a:buChar char="•"/>
            </a:pPr>
            <a:r>
              <a:rPr lang="en-US" sz="3200" b="0" dirty="0">
                <a:latin typeface="Calibri" panose="020F0502020204030204" pitchFamily="34" charset="0"/>
                <a:cs typeface="Calibri" panose="020F0502020204030204" pitchFamily="34" charset="0"/>
              </a:rPr>
              <a:t>Disadvantages of Dreverna </a:t>
            </a:r>
            <a:r>
              <a:rPr lang="lt-LT" sz="3200" b="0" dirty="0" err="1">
                <a:latin typeface="Calibri" panose="020F0502020204030204" pitchFamily="34" charset="0"/>
                <a:cs typeface="Calibri" panose="020F0502020204030204" pitchFamily="34" charset="0"/>
              </a:rPr>
              <a:t>village</a:t>
            </a:r>
            <a:r>
              <a:rPr lang="en-US" sz="3200" b="0" dirty="0">
                <a:latin typeface="Calibri" panose="020F0502020204030204" pitchFamily="34" charset="0"/>
                <a:cs typeface="Calibri" panose="020F0502020204030204" pitchFamily="34" charset="0"/>
              </a:rPr>
              <a:t> infrastructure for increased customer traffic (pedestrian paths, parking lots, traffic regulation) have become apparent.</a:t>
            </a:r>
            <a:endParaRPr lang="lt-LT" sz="3200" b="0" dirty="0">
              <a:latin typeface="Calibri" panose="020F0502020204030204" pitchFamily="34" charset="0"/>
              <a:cs typeface="Calibri" panose="020F0502020204030204" pitchFamily="34" charset="0"/>
            </a:endParaRPr>
          </a:p>
          <a:p>
            <a:pPr algn="just">
              <a:lnSpc>
                <a:spcPct val="100000"/>
              </a:lnSpc>
              <a:spcBef>
                <a:spcPts val="0"/>
              </a:spcBef>
              <a:spcAft>
                <a:spcPts val="1200"/>
              </a:spcAft>
              <a:buClr>
                <a:schemeClr val="tx1"/>
              </a:buClr>
              <a:buFont typeface="Arial" panose="020B0604020202020204" pitchFamily="34" charset="0"/>
              <a:buChar char="•"/>
            </a:pPr>
            <a:r>
              <a:rPr lang="en-US" sz="3200" b="0" dirty="0">
                <a:effectLst/>
                <a:latin typeface="Calibri" panose="020F0502020204030204" pitchFamily="34" charset="0"/>
                <a:ea typeface="Calibri" panose="020F0502020204030204" pitchFamily="34" charset="0"/>
                <a:cs typeface="Times New Roman" panose="02020603050405020304" pitchFamily="18" charset="0"/>
              </a:rPr>
              <a:t>How to interest and attract the attention of potential visitors - publicizing activities, raising awareness, advertising. It is difficult for an unknown new resort area to compete with </a:t>
            </a:r>
            <a:r>
              <a:rPr lang="lt-LT" sz="3200" b="0" dirty="0" err="1">
                <a:effectLst/>
                <a:latin typeface="Calibri" panose="020F0502020204030204" pitchFamily="34" charset="0"/>
                <a:ea typeface="Calibri" panose="020F0502020204030204" pitchFamily="34" charset="0"/>
                <a:cs typeface="Times New Roman" panose="02020603050405020304" pitchFamily="18" charset="0"/>
              </a:rPr>
              <a:t>other</a:t>
            </a:r>
            <a:r>
              <a:rPr lang="lt-LT" sz="3200" b="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0" dirty="0">
                <a:effectLst/>
                <a:latin typeface="Calibri" panose="020F0502020204030204" pitchFamily="34" charset="0"/>
                <a:ea typeface="Calibri" panose="020F0502020204030204" pitchFamily="34" charset="0"/>
                <a:cs typeface="Times New Roman" panose="02020603050405020304" pitchFamily="18" charset="0"/>
              </a:rPr>
              <a:t>well-known resort areas.</a:t>
            </a:r>
            <a:endParaRPr lang="lt-LT" sz="32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1200"/>
              </a:spcAft>
              <a:buClr>
                <a:schemeClr val="tx1"/>
              </a:buClr>
              <a:buFont typeface="Arial" panose="020B0604020202020204" pitchFamily="34" charset="0"/>
              <a:buChar char="•"/>
            </a:pPr>
            <a:r>
              <a:rPr lang="en-US" sz="3200" b="0" dirty="0">
                <a:latin typeface="Calibri" panose="020F0502020204030204" pitchFamily="34" charset="0"/>
                <a:ea typeface="Calibri" panose="020F0502020204030204" pitchFamily="34" charset="0"/>
                <a:cs typeface="Times New Roman" panose="02020603050405020304" pitchFamily="18" charset="0"/>
              </a:rPr>
              <a:t>The Klaipėda District Municipality and the Klaipėda District Tourism Information Center helped a lot in raising awareness.</a:t>
            </a:r>
            <a:endParaRPr lang="lt-LT" sz="32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796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410" name="Pavadinimas 1">
            <a:extLst>
              <a:ext uri="{FF2B5EF4-FFF2-40B4-BE49-F238E27FC236}">
                <a16:creationId xmlns:a16="http://schemas.microsoft.com/office/drawing/2014/main" id="{2B86001F-A13E-19BA-54D9-7186AE5A520A}"/>
              </a:ext>
            </a:extLst>
          </p:cNvPr>
          <p:cNvSpPr>
            <a:spLocks noGrp="1" noChangeArrowheads="1"/>
          </p:cNvSpPr>
          <p:nvPr>
            <p:ph type="title"/>
          </p:nvPr>
        </p:nvSpPr>
        <p:spPr>
          <a:xfrm>
            <a:off x="1447800" y="571500"/>
            <a:ext cx="15773400" cy="1988345"/>
          </a:xfrm>
          <a:noFill/>
        </p:spPr>
        <p:txBody>
          <a:bodyPr>
            <a:normAutofit/>
          </a:bodyPr>
          <a:lstStyle/>
          <a:p>
            <a:pPr algn="ctr" eaLnBrk="1" hangingPunct="1"/>
            <a:r>
              <a:rPr lang="lt-LT" altLang="lt-LT" sz="6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a:t>
            </a:r>
            <a:r>
              <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altLang="lt-LT" sz="6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advices</a:t>
            </a:r>
            <a:r>
              <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altLang="lt-LT" sz="6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Municipality</a:t>
            </a:r>
            <a:r>
              <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17411" name="Turinio vietos rezervavimo ženklas 2">
            <a:extLst>
              <a:ext uri="{FF2B5EF4-FFF2-40B4-BE49-F238E27FC236}">
                <a16:creationId xmlns:a16="http://schemas.microsoft.com/office/drawing/2014/main" id="{57E794DD-C1D6-4424-B790-56BD87E21057}"/>
              </a:ext>
            </a:extLst>
          </p:cNvPr>
          <p:cNvSpPr>
            <a:spLocks noGrp="1" noChangeArrowheads="1"/>
          </p:cNvSpPr>
          <p:nvPr>
            <p:ph idx="1"/>
          </p:nvPr>
        </p:nvSpPr>
        <p:spPr>
          <a:xfrm>
            <a:off x="228600" y="2559845"/>
            <a:ext cx="17830800" cy="6527007"/>
          </a:xfrm>
        </p:spPr>
        <p:txBody>
          <a:bodyPr>
            <a:normAutofit/>
          </a:bodyPr>
          <a:lstStyle/>
          <a:p>
            <a:pPr algn="just"/>
            <a:r>
              <a:rPr lang="en-US" altLang="lt-LT" sz="3600" dirty="0">
                <a:solidFill>
                  <a:srgbClr val="050505"/>
                </a:solidFill>
                <a:latin typeface="Calibri" panose="020F0502020204030204" pitchFamily="34" charset="0"/>
                <a:cs typeface="Calibri" panose="020F0502020204030204" pitchFamily="34" charset="0"/>
              </a:rPr>
              <a:t>The most important thing is a person who generates ideas and is not afraid to take responsibility, so it is necessary to find such people, support and encourage them.</a:t>
            </a:r>
            <a:endParaRPr lang="lt-LT" altLang="lt-LT" sz="3600" dirty="0">
              <a:solidFill>
                <a:srgbClr val="050505"/>
              </a:solidFill>
              <a:latin typeface="Calibri" panose="020F0502020204030204" pitchFamily="34" charset="0"/>
              <a:cs typeface="Calibri" panose="020F0502020204030204" pitchFamily="34" charset="0"/>
            </a:endParaRPr>
          </a:p>
          <a:p>
            <a:pPr algn="just" eaLnBrk="1" hangingPunct="1"/>
            <a:r>
              <a:rPr lang="en-US" altLang="lt-LT" sz="3600" dirty="0">
                <a:solidFill>
                  <a:srgbClr val="050505"/>
                </a:solidFill>
                <a:latin typeface="Calibri" panose="020F0502020204030204" pitchFamily="34" charset="0"/>
                <a:cs typeface="Calibri" panose="020F0502020204030204" pitchFamily="34" charset="0"/>
              </a:rPr>
              <a:t>Talk to anyone who thinks it might be interesting and relevant</a:t>
            </a:r>
            <a:endParaRPr lang="lt-LT" altLang="lt-LT" sz="3600" dirty="0">
              <a:solidFill>
                <a:srgbClr val="050505"/>
              </a:solidFill>
              <a:latin typeface="Calibri" panose="020F0502020204030204" pitchFamily="34" charset="0"/>
              <a:cs typeface="Calibri" panose="020F0502020204030204" pitchFamily="34" charset="0"/>
            </a:endParaRPr>
          </a:p>
          <a:p>
            <a:pPr algn="just" eaLnBrk="1" hangingPunct="1"/>
            <a:r>
              <a:rPr lang="lt-LT" altLang="lt-LT" sz="3600" dirty="0" err="1">
                <a:solidFill>
                  <a:srgbClr val="050505"/>
                </a:solidFill>
                <a:latin typeface="Calibri" panose="020F0502020204030204" pitchFamily="34" charset="0"/>
                <a:cs typeface="Calibri" panose="020F0502020204030204" pitchFamily="34" charset="0"/>
              </a:rPr>
              <a:t>Patience</a:t>
            </a:r>
            <a:r>
              <a:rPr lang="lt-LT" altLang="lt-LT" sz="3600" dirty="0">
                <a:solidFill>
                  <a:srgbClr val="050505"/>
                </a:solidFill>
                <a:latin typeface="Calibri" panose="020F0502020204030204" pitchFamily="34" charset="0"/>
                <a:cs typeface="Calibri" panose="020F0502020204030204" pitchFamily="34" charset="0"/>
              </a:rPr>
              <a:t> </a:t>
            </a:r>
            <a:r>
              <a:rPr lang="lt-LT" altLang="lt-LT" sz="3600" dirty="0" err="1">
                <a:solidFill>
                  <a:srgbClr val="050505"/>
                </a:solidFill>
                <a:latin typeface="Calibri" panose="020F0502020204030204" pitchFamily="34" charset="0"/>
                <a:cs typeface="Calibri" panose="020F0502020204030204" pitchFamily="34" charset="0"/>
              </a:rPr>
              <a:t>and</a:t>
            </a:r>
            <a:r>
              <a:rPr lang="lt-LT" altLang="lt-LT" sz="3600" dirty="0">
                <a:solidFill>
                  <a:srgbClr val="050505"/>
                </a:solidFill>
                <a:latin typeface="Calibri" panose="020F0502020204030204" pitchFamily="34" charset="0"/>
                <a:cs typeface="Calibri" panose="020F0502020204030204" pitchFamily="34" charset="0"/>
              </a:rPr>
              <a:t> </a:t>
            </a:r>
            <a:r>
              <a:rPr lang="lt-LT" altLang="lt-LT" sz="3600" dirty="0" err="1">
                <a:solidFill>
                  <a:srgbClr val="050505"/>
                </a:solidFill>
                <a:latin typeface="Calibri" panose="020F0502020204030204" pitchFamily="34" charset="0"/>
                <a:cs typeface="Calibri" panose="020F0502020204030204" pitchFamily="34" charset="0"/>
              </a:rPr>
              <a:t>trust</a:t>
            </a:r>
            <a:r>
              <a:rPr lang="lt-LT" altLang="lt-LT" sz="3600" dirty="0">
                <a:solidFill>
                  <a:srgbClr val="050505"/>
                </a:solidFill>
                <a:latin typeface="Calibri" panose="020F0502020204030204" pitchFamily="34" charset="0"/>
                <a:cs typeface="Calibri" panose="020F0502020204030204" pitchFamily="34" charset="0"/>
              </a:rPr>
              <a:t> </a:t>
            </a:r>
            <a:r>
              <a:rPr lang="lt-LT" altLang="lt-LT" sz="3600" dirty="0" err="1">
                <a:solidFill>
                  <a:srgbClr val="050505"/>
                </a:solidFill>
                <a:latin typeface="Calibri" panose="020F0502020204030204" pitchFamily="34" charset="0"/>
                <a:cs typeface="Calibri" panose="020F0502020204030204" pitchFamily="34" charset="0"/>
              </a:rPr>
              <a:t>in</a:t>
            </a:r>
            <a:r>
              <a:rPr lang="lt-LT" altLang="lt-LT" sz="3600" dirty="0">
                <a:solidFill>
                  <a:srgbClr val="050505"/>
                </a:solidFill>
                <a:latin typeface="Calibri" panose="020F0502020204030204" pitchFamily="34" charset="0"/>
                <a:cs typeface="Calibri" panose="020F0502020204030204" pitchFamily="34" charset="0"/>
              </a:rPr>
              <a:t> </a:t>
            </a:r>
            <a:r>
              <a:rPr lang="lt-LT" altLang="lt-LT" sz="3600" dirty="0" err="1">
                <a:solidFill>
                  <a:srgbClr val="050505"/>
                </a:solidFill>
                <a:latin typeface="Calibri" panose="020F0502020204030204" pitchFamily="34" charset="0"/>
                <a:cs typeface="Calibri" panose="020F0502020204030204" pitchFamily="34" charset="0"/>
              </a:rPr>
              <a:t>idea</a:t>
            </a:r>
            <a:r>
              <a:rPr lang="lt-LT" altLang="lt-LT" sz="3600" dirty="0">
                <a:solidFill>
                  <a:srgbClr val="050505"/>
                </a:solidFill>
                <a:latin typeface="Calibri" panose="020F0502020204030204" pitchFamily="34" charset="0"/>
                <a:cs typeface="Calibri" panose="020F0502020204030204" pitchFamily="34" charset="0"/>
              </a:rPr>
              <a:t> </a:t>
            </a:r>
          </a:p>
          <a:p>
            <a:pPr algn="just" eaLnBrk="1" hangingPunct="1"/>
            <a:r>
              <a:rPr lang="lt-LT" altLang="lt-LT" sz="3600" dirty="0" err="1">
                <a:solidFill>
                  <a:srgbClr val="050505"/>
                </a:solidFill>
                <a:latin typeface="Calibri" panose="020F0502020204030204" pitchFamily="34" charset="0"/>
                <a:cs typeface="Calibri" panose="020F0502020204030204" pitchFamily="34" charset="0"/>
              </a:rPr>
              <a:t>Trust</a:t>
            </a:r>
            <a:r>
              <a:rPr lang="lt-LT" altLang="lt-LT" sz="3600" dirty="0">
                <a:solidFill>
                  <a:srgbClr val="050505"/>
                </a:solidFill>
                <a:latin typeface="Calibri" panose="020F0502020204030204" pitchFamily="34" charset="0"/>
                <a:cs typeface="Calibri" panose="020F0502020204030204" pitchFamily="34" charset="0"/>
              </a:rPr>
              <a:t> </a:t>
            </a:r>
            <a:r>
              <a:rPr lang="lt-LT" altLang="lt-LT" sz="3600" dirty="0" err="1">
                <a:solidFill>
                  <a:srgbClr val="050505"/>
                </a:solidFill>
                <a:latin typeface="Calibri" panose="020F0502020204030204" pitchFamily="34" charset="0"/>
                <a:cs typeface="Calibri" panose="020F0502020204030204" pitchFamily="34" charset="0"/>
              </a:rPr>
              <a:t>in</a:t>
            </a:r>
            <a:r>
              <a:rPr lang="lt-LT" altLang="lt-LT" sz="3600" dirty="0">
                <a:solidFill>
                  <a:srgbClr val="050505"/>
                </a:solidFill>
                <a:latin typeface="Calibri" panose="020F0502020204030204" pitchFamily="34" charset="0"/>
                <a:cs typeface="Calibri" panose="020F0502020204030204" pitchFamily="34" charset="0"/>
              </a:rPr>
              <a:t> </a:t>
            </a:r>
            <a:r>
              <a:rPr lang="lt-LT" altLang="lt-LT" sz="3600" dirty="0" err="1">
                <a:solidFill>
                  <a:srgbClr val="050505"/>
                </a:solidFill>
                <a:latin typeface="Calibri" panose="020F0502020204030204" pitchFamily="34" charset="0"/>
                <a:cs typeface="Calibri" panose="020F0502020204030204" pitchFamily="34" charset="0"/>
              </a:rPr>
              <a:t>business</a:t>
            </a:r>
            <a:endParaRPr lang="lt-LT" altLang="lt-LT" sz="3600" dirty="0">
              <a:solidFill>
                <a:srgbClr val="050505"/>
              </a:solidFill>
              <a:latin typeface="Calibri" panose="020F0502020204030204" pitchFamily="34" charset="0"/>
              <a:cs typeface="Calibri" panose="020F0502020204030204" pitchFamily="34" charset="0"/>
            </a:endParaRPr>
          </a:p>
          <a:p>
            <a:pPr algn="just" eaLnBrk="1" hangingPunct="1"/>
            <a:r>
              <a:rPr lang="en-US" altLang="lt-LT" sz="3600" dirty="0">
                <a:solidFill>
                  <a:srgbClr val="050505"/>
                </a:solidFill>
                <a:latin typeface="Calibri" panose="020F0502020204030204" pitchFamily="34" charset="0"/>
                <a:cs typeface="Calibri" panose="020F0502020204030204" pitchFamily="34" charset="0"/>
              </a:rPr>
              <a:t>As much as possible, help the business to start operating as soon as possible (quick issuance of all necessary permits, willingness to help and contribute to get everything done)</a:t>
            </a:r>
            <a:endParaRPr lang="lt-LT" altLang="lt-LT" sz="3600" dirty="0">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id="{FC881D04-8797-D83F-69EF-D62A14424471}"/>
              </a:ext>
            </a:extLst>
          </p:cNvPr>
          <p:cNvSpPr>
            <a:spLocks noChangeArrowheads="1"/>
          </p:cNvSpPr>
          <p:nvPr/>
        </p:nvSpPr>
        <p:spPr bwMode="auto">
          <a:xfrm>
            <a:off x="-462113" y="-40474"/>
            <a:ext cx="7429500" cy="10477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grpSp>
        <p:nvGrpSpPr>
          <p:cNvPr id="63491" name="Group 3">
            <a:extLst>
              <a:ext uri="{FF2B5EF4-FFF2-40B4-BE49-F238E27FC236}">
                <a16:creationId xmlns:a16="http://schemas.microsoft.com/office/drawing/2014/main" id="{CDD3414C-0416-D05E-4229-0F6A30EE02F8}"/>
              </a:ext>
            </a:extLst>
          </p:cNvPr>
          <p:cNvGrpSpPr>
            <a:grpSpLocks/>
          </p:cNvGrpSpPr>
          <p:nvPr/>
        </p:nvGrpSpPr>
        <p:grpSpPr bwMode="auto">
          <a:xfrm>
            <a:off x="0" y="7747951"/>
            <a:ext cx="1901825" cy="1901825"/>
            <a:chOff x="0" y="0"/>
            <a:chExt cx="2535830" cy="2535830"/>
          </a:xfrm>
        </p:grpSpPr>
        <p:sp>
          <p:nvSpPr>
            <p:cNvPr id="63507" name="AutoShape 4">
              <a:extLst>
                <a:ext uri="{FF2B5EF4-FFF2-40B4-BE49-F238E27FC236}">
                  <a16:creationId xmlns:a16="http://schemas.microsoft.com/office/drawing/2014/main" id="{661E73F3-97AD-3874-E9BB-475C9499DAEB}"/>
                </a:ext>
              </a:extLst>
            </p:cNvPr>
            <p:cNvSpPr>
              <a:spLocks noChangeArrowheads="1"/>
            </p:cNvSpPr>
            <p:nvPr/>
          </p:nvSpPr>
          <p:spPr bwMode="auto">
            <a:xfrm>
              <a:off x="0" y="0"/>
              <a:ext cx="2535830" cy="2535830"/>
            </a:xfrm>
            <a:prstGeom prst="rect">
              <a:avLst/>
            </a:prstGeom>
            <a:solidFill>
              <a:srgbClr val="F8CF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pic>
          <p:nvPicPr>
            <p:cNvPr id="63508" name="Picture 5">
              <a:extLst>
                <a:ext uri="{FF2B5EF4-FFF2-40B4-BE49-F238E27FC236}">
                  <a16:creationId xmlns:a16="http://schemas.microsoft.com/office/drawing/2014/main" id="{7F40A053-7EFF-3A56-0D06-363CEB3C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13" y="634613"/>
              <a:ext cx="1266604" cy="12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492" name="Group 6">
            <a:extLst>
              <a:ext uri="{FF2B5EF4-FFF2-40B4-BE49-F238E27FC236}">
                <a16:creationId xmlns:a16="http://schemas.microsoft.com/office/drawing/2014/main" id="{DB827C6C-E755-A33E-2DBA-70C02EE29C13}"/>
              </a:ext>
            </a:extLst>
          </p:cNvPr>
          <p:cNvGrpSpPr>
            <a:grpSpLocks/>
          </p:cNvGrpSpPr>
          <p:nvPr/>
        </p:nvGrpSpPr>
        <p:grpSpPr bwMode="auto">
          <a:xfrm>
            <a:off x="5575149" y="7747951"/>
            <a:ext cx="1901825" cy="1901825"/>
            <a:chOff x="0" y="0"/>
            <a:chExt cx="2535830" cy="2535830"/>
          </a:xfrm>
        </p:grpSpPr>
        <p:sp>
          <p:nvSpPr>
            <p:cNvPr id="63505" name="AutoShape 7">
              <a:extLst>
                <a:ext uri="{FF2B5EF4-FFF2-40B4-BE49-F238E27FC236}">
                  <a16:creationId xmlns:a16="http://schemas.microsoft.com/office/drawing/2014/main" id="{1B9ECF51-7470-1357-5270-C2034568A25A}"/>
                </a:ext>
              </a:extLst>
            </p:cNvPr>
            <p:cNvSpPr>
              <a:spLocks noChangeArrowheads="1"/>
            </p:cNvSpPr>
            <p:nvPr/>
          </p:nvSpPr>
          <p:spPr bwMode="auto">
            <a:xfrm>
              <a:off x="0" y="0"/>
              <a:ext cx="2535830" cy="2535830"/>
            </a:xfrm>
            <a:prstGeom prst="rect">
              <a:avLst/>
            </a:prstGeom>
            <a:solidFill>
              <a:srgbClr val="F8CF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pic>
          <p:nvPicPr>
            <p:cNvPr id="63506" name="Picture 8">
              <a:extLst>
                <a:ext uri="{FF2B5EF4-FFF2-40B4-BE49-F238E27FC236}">
                  <a16:creationId xmlns:a16="http://schemas.microsoft.com/office/drawing/2014/main" id="{F8276C52-8BE1-51A7-A17B-C80A5994D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13" y="634613"/>
              <a:ext cx="1266604" cy="12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3" name="AutoShape 9">
            <a:extLst>
              <a:ext uri="{FF2B5EF4-FFF2-40B4-BE49-F238E27FC236}">
                <a16:creationId xmlns:a16="http://schemas.microsoft.com/office/drawing/2014/main" id="{8186DBA9-95CE-314B-7DBB-364A57BBC7D3}"/>
              </a:ext>
            </a:extLst>
          </p:cNvPr>
          <p:cNvSpPr>
            <a:spLocks noChangeArrowheads="1"/>
          </p:cNvSpPr>
          <p:nvPr/>
        </p:nvSpPr>
        <p:spPr bwMode="auto">
          <a:xfrm>
            <a:off x="11893397" y="7730823"/>
            <a:ext cx="1901825" cy="1901825"/>
          </a:xfrm>
          <a:prstGeom prst="rect">
            <a:avLst/>
          </a:prstGeom>
          <a:solidFill>
            <a:srgbClr val="F8CF2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pic>
        <p:nvPicPr>
          <p:cNvPr id="63494" name="Picture 10">
            <a:extLst>
              <a:ext uri="{FF2B5EF4-FFF2-40B4-BE49-F238E27FC236}">
                <a16:creationId xmlns:a16="http://schemas.microsoft.com/office/drawing/2014/main" id="{2437AF71-A64F-C0F2-DBB7-AF17C3513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8198" y="8157861"/>
            <a:ext cx="1292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1">
            <a:extLst>
              <a:ext uri="{FF2B5EF4-FFF2-40B4-BE49-F238E27FC236}">
                <a16:creationId xmlns:a16="http://schemas.microsoft.com/office/drawing/2014/main" id="{9D2ABA8D-5F22-1F90-E75C-6B42933A8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548" y="2912586"/>
            <a:ext cx="12313920" cy="3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6" name="Group 12">
            <a:extLst>
              <a:ext uri="{FF2B5EF4-FFF2-40B4-BE49-F238E27FC236}">
                <a16:creationId xmlns:a16="http://schemas.microsoft.com/office/drawing/2014/main" id="{823983E6-7B49-DDEC-0BBE-13D8DDEA1D7E}"/>
              </a:ext>
            </a:extLst>
          </p:cNvPr>
          <p:cNvGrpSpPr>
            <a:grpSpLocks/>
          </p:cNvGrpSpPr>
          <p:nvPr/>
        </p:nvGrpSpPr>
        <p:grpSpPr bwMode="auto">
          <a:xfrm>
            <a:off x="2064233" y="8060349"/>
            <a:ext cx="4291240" cy="1207647"/>
            <a:chOff x="0" y="-50450"/>
            <a:chExt cx="5720965" cy="1610808"/>
          </a:xfrm>
        </p:grpSpPr>
        <p:sp>
          <p:nvSpPr>
            <p:cNvPr id="13" name="TextBox 13">
              <a:extLst>
                <a:ext uri="{FF2B5EF4-FFF2-40B4-BE49-F238E27FC236}">
                  <a16:creationId xmlns:a16="http://schemas.microsoft.com/office/drawing/2014/main" id="{64DA299E-2FF8-690E-530A-1AAA3822D839}"/>
                </a:ext>
              </a:extLst>
            </p:cNvPr>
            <p:cNvSpPr txBox="1"/>
            <p:nvPr/>
          </p:nvSpPr>
          <p:spPr>
            <a:xfrm>
              <a:off x="87076" y="-50450"/>
              <a:ext cx="5633889" cy="721754"/>
            </a:xfrm>
            <a:prstGeom prst="rect">
              <a:avLst/>
            </a:prstGeom>
          </p:spPr>
          <p:txBody>
            <a:bodyPr lIns="0" tIns="0" rIns="0" bIns="0">
              <a:spAutoFit/>
            </a:bodyPr>
            <a:lstStyle/>
            <a:p>
              <a:pPr eaLnBrk="1" fontAlgn="auto" hangingPunct="1">
                <a:lnSpc>
                  <a:spcPts val="4479"/>
                </a:lnSpc>
                <a:spcBef>
                  <a:spcPts val="0"/>
                </a:spcBef>
                <a:spcAft>
                  <a:spcPts val="0"/>
                </a:spcAft>
                <a:defRPr/>
              </a:pPr>
              <a:r>
                <a:rPr lang="en-US" sz="3199" b="1" spc="223" dirty="0">
                  <a:solidFill>
                    <a:srgbClr val="F8CF2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FACEBOOK</a:t>
              </a:r>
            </a:p>
          </p:txBody>
        </p:sp>
        <p:sp>
          <p:nvSpPr>
            <p:cNvPr id="14" name="TextBox 14">
              <a:extLst>
                <a:ext uri="{FF2B5EF4-FFF2-40B4-BE49-F238E27FC236}">
                  <a16:creationId xmlns:a16="http://schemas.microsoft.com/office/drawing/2014/main" id="{FD2B4769-F307-DFC0-33C2-E17F1CEEC39C}"/>
                </a:ext>
              </a:extLst>
            </p:cNvPr>
            <p:cNvSpPr txBox="1"/>
            <p:nvPr/>
          </p:nvSpPr>
          <p:spPr>
            <a:xfrm>
              <a:off x="0" y="707235"/>
              <a:ext cx="5633889" cy="853123"/>
            </a:xfrm>
            <a:prstGeom prst="rect">
              <a:avLst/>
            </a:prstGeom>
          </p:spPr>
          <p:txBody>
            <a:bodyPr lIns="0" tIns="0" rIns="0" bIns="0">
              <a:spAutoFit/>
            </a:bodyPr>
            <a:lstStyle/>
            <a:p>
              <a:pPr eaLnBrk="1" fontAlgn="auto" hangingPunct="1">
                <a:lnSpc>
                  <a:spcPts val="5400"/>
                </a:lnSpc>
                <a:spcBef>
                  <a:spcPts val="0"/>
                </a:spcBef>
                <a:spcAft>
                  <a:spcPts val="0"/>
                </a:spcAft>
                <a:defRPr/>
              </a:pPr>
              <a:r>
                <a:rPr lang="en-US" sz="3600" b="1" spc="36" dirty="0">
                  <a:solidFill>
                    <a:srgbClr val="17161C"/>
                  </a:solidFill>
                  <a:latin typeface="Calibri" panose="020F0502020204030204" pitchFamily="34" charset="0"/>
                  <a:cs typeface="Calibri" panose="020F0502020204030204" pitchFamily="34" charset="0"/>
                </a:rPr>
                <a:t>@dreverna</a:t>
              </a:r>
            </a:p>
          </p:txBody>
        </p:sp>
      </p:grpSp>
      <p:grpSp>
        <p:nvGrpSpPr>
          <p:cNvPr id="63497" name="Group 15">
            <a:extLst>
              <a:ext uri="{FF2B5EF4-FFF2-40B4-BE49-F238E27FC236}">
                <a16:creationId xmlns:a16="http://schemas.microsoft.com/office/drawing/2014/main" id="{EC251DB0-E975-C307-94C8-6FC56AB553C1}"/>
              </a:ext>
            </a:extLst>
          </p:cNvPr>
          <p:cNvGrpSpPr>
            <a:grpSpLocks/>
          </p:cNvGrpSpPr>
          <p:nvPr/>
        </p:nvGrpSpPr>
        <p:grpSpPr bwMode="auto">
          <a:xfrm>
            <a:off x="7809865" y="8157861"/>
            <a:ext cx="4225925" cy="1157339"/>
            <a:chOff x="0" y="-57139"/>
            <a:chExt cx="5633889" cy="1542838"/>
          </a:xfrm>
        </p:grpSpPr>
        <p:sp>
          <p:nvSpPr>
            <p:cNvPr id="16" name="TextBox 16">
              <a:extLst>
                <a:ext uri="{FF2B5EF4-FFF2-40B4-BE49-F238E27FC236}">
                  <a16:creationId xmlns:a16="http://schemas.microsoft.com/office/drawing/2014/main" id="{DD9CB846-2B81-F660-43E8-323FEFDF4DCF}"/>
                </a:ext>
              </a:extLst>
            </p:cNvPr>
            <p:cNvSpPr txBox="1"/>
            <p:nvPr/>
          </p:nvSpPr>
          <p:spPr>
            <a:xfrm>
              <a:off x="0" y="-57139"/>
              <a:ext cx="5633889" cy="721349"/>
            </a:xfrm>
            <a:prstGeom prst="rect">
              <a:avLst/>
            </a:prstGeom>
          </p:spPr>
          <p:txBody>
            <a:bodyPr lIns="0" tIns="0" rIns="0" bIns="0">
              <a:spAutoFit/>
            </a:bodyPr>
            <a:lstStyle/>
            <a:p>
              <a:pPr eaLnBrk="1" fontAlgn="auto" hangingPunct="1">
                <a:lnSpc>
                  <a:spcPts val="4479"/>
                </a:lnSpc>
                <a:spcBef>
                  <a:spcPts val="0"/>
                </a:spcBef>
                <a:spcAft>
                  <a:spcPts val="0"/>
                </a:spcAft>
                <a:defRPr/>
              </a:pPr>
              <a:r>
                <a:rPr lang="en-US" sz="3199" b="1" spc="223" dirty="0">
                  <a:solidFill>
                    <a:srgbClr val="F8CF2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INSTAGRAM</a:t>
              </a:r>
            </a:p>
          </p:txBody>
        </p:sp>
        <p:sp>
          <p:nvSpPr>
            <p:cNvPr id="17" name="TextBox 17">
              <a:extLst>
                <a:ext uri="{FF2B5EF4-FFF2-40B4-BE49-F238E27FC236}">
                  <a16:creationId xmlns:a16="http://schemas.microsoft.com/office/drawing/2014/main" id="{E56CBA0D-1738-375E-EADF-368DF15FB5DC}"/>
                </a:ext>
              </a:extLst>
            </p:cNvPr>
            <p:cNvSpPr txBox="1"/>
            <p:nvPr/>
          </p:nvSpPr>
          <p:spPr>
            <a:xfrm>
              <a:off x="0" y="725885"/>
              <a:ext cx="5633889" cy="759814"/>
            </a:xfrm>
            <a:prstGeom prst="rect">
              <a:avLst/>
            </a:prstGeom>
          </p:spPr>
          <p:txBody>
            <a:bodyPr lIns="0" tIns="0" rIns="0" bIns="0">
              <a:spAutoFit/>
            </a:bodyPr>
            <a:lstStyle/>
            <a:p>
              <a:pPr eaLnBrk="1" fontAlgn="auto" hangingPunct="1">
                <a:lnSpc>
                  <a:spcPts val="4799"/>
                </a:lnSpc>
                <a:spcBef>
                  <a:spcPts val="0"/>
                </a:spcBef>
                <a:spcAft>
                  <a:spcPts val="0"/>
                </a:spcAft>
                <a:defRPr/>
              </a:pPr>
              <a:r>
                <a:rPr lang="en-US" sz="3199" b="1" spc="31" dirty="0">
                  <a:solidFill>
                    <a:srgbClr val="17161C"/>
                  </a:solidFill>
                  <a:latin typeface="Calibri" panose="020F0502020204030204" pitchFamily="34" charset="0"/>
                  <a:cs typeface="Calibri" panose="020F0502020204030204" pitchFamily="34" charset="0"/>
                </a:rPr>
                <a:t>drevernos_uostas</a:t>
              </a:r>
            </a:p>
          </p:txBody>
        </p:sp>
      </p:grpSp>
      <p:grpSp>
        <p:nvGrpSpPr>
          <p:cNvPr id="63498" name="Group 18">
            <a:extLst>
              <a:ext uri="{FF2B5EF4-FFF2-40B4-BE49-F238E27FC236}">
                <a16:creationId xmlns:a16="http://schemas.microsoft.com/office/drawing/2014/main" id="{7FF80F49-173A-68E1-C910-4C94EDE098FB}"/>
              </a:ext>
            </a:extLst>
          </p:cNvPr>
          <p:cNvGrpSpPr>
            <a:grpSpLocks/>
          </p:cNvGrpSpPr>
          <p:nvPr/>
        </p:nvGrpSpPr>
        <p:grpSpPr bwMode="auto">
          <a:xfrm>
            <a:off x="14100023" y="8067655"/>
            <a:ext cx="4225925" cy="1157341"/>
            <a:chOff x="0" y="-57139"/>
            <a:chExt cx="5633889" cy="1542840"/>
          </a:xfrm>
        </p:grpSpPr>
        <p:sp>
          <p:nvSpPr>
            <p:cNvPr id="19" name="TextBox 19">
              <a:extLst>
                <a:ext uri="{FF2B5EF4-FFF2-40B4-BE49-F238E27FC236}">
                  <a16:creationId xmlns:a16="http://schemas.microsoft.com/office/drawing/2014/main" id="{BA2EA30F-A5F3-3178-811D-22648B026B26}"/>
                </a:ext>
              </a:extLst>
            </p:cNvPr>
            <p:cNvSpPr txBox="1"/>
            <p:nvPr/>
          </p:nvSpPr>
          <p:spPr>
            <a:xfrm>
              <a:off x="0" y="-57139"/>
              <a:ext cx="5633889" cy="721349"/>
            </a:xfrm>
            <a:prstGeom prst="rect">
              <a:avLst/>
            </a:prstGeom>
          </p:spPr>
          <p:txBody>
            <a:bodyPr lIns="0" tIns="0" rIns="0" bIns="0">
              <a:spAutoFit/>
            </a:bodyPr>
            <a:lstStyle/>
            <a:p>
              <a:pPr eaLnBrk="1" fontAlgn="auto" hangingPunct="1">
                <a:lnSpc>
                  <a:spcPts val="4479"/>
                </a:lnSpc>
                <a:spcBef>
                  <a:spcPts val="0"/>
                </a:spcBef>
                <a:spcAft>
                  <a:spcPts val="0"/>
                </a:spcAft>
                <a:defRPr/>
              </a:pPr>
              <a:r>
                <a:rPr lang="en-US" sz="3199" b="1" spc="223" dirty="0">
                  <a:solidFill>
                    <a:srgbClr val="F8CF2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WEB</a:t>
              </a:r>
            </a:p>
          </p:txBody>
        </p:sp>
        <p:sp>
          <p:nvSpPr>
            <p:cNvPr id="20" name="TextBox 20">
              <a:extLst>
                <a:ext uri="{FF2B5EF4-FFF2-40B4-BE49-F238E27FC236}">
                  <a16:creationId xmlns:a16="http://schemas.microsoft.com/office/drawing/2014/main" id="{D327C753-65C2-19A2-9637-BA51A20991B3}"/>
                </a:ext>
              </a:extLst>
            </p:cNvPr>
            <p:cNvSpPr txBox="1"/>
            <p:nvPr/>
          </p:nvSpPr>
          <p:spPr>
            <a:xfrm>
              <a:off x="0" y="725887"/>
              <a:ext cx="5633889" cy="759814"/>
            </a:xfrm>
            <a:prstGeom prst="rect">
              <a:avLst/>
            </a:prstGeom>
          </p:spPr>
          <p:txBody>
            <a:bodyPr lIns="0" tIns="0" rIns="0" bIns="0">
              <a:spAutoFit/>
            </a:bodyPr>
            <a:lstStyle/>
            <a:p>
              <a:pPr eaLnBrk="1" fontAlgn="auto" hangingPunct="1">
                <a:lnSpc>
                  <a:spcPts val="4799"/>
                </a:lnSpc>
                <a:spcBef>
                  <a:spcPts val="0"/>
                </a:spcBef>
                <a:spcAft>
                  <a:spcPts val="0"/>
                </a:spcAft>
                <a:defRPr/>
              </a:pPr>
              <a:r>
                <a:rPr lang="en-US" sz="3199" b="1" spc="31" dirty="0">
                  <a:solidFill>
                    <a:srgbClr val="17161C"/>
                  </a:solidFill>
                  <a:latin typeface="Calibri" panose="020F0502020204030204" pitchFamily="34" charset="0"/>
                  <a:cs typeface="Calibri" panose="020F0502020204030204" pitchFamily="34" charset="0"/>
                </a:rPr>
                <a:t>www.dreverna.lt</a:t>
              </a:r>
            </a:p>
          </p:txBody>
        </p:sp>
      </p:grpSp>
      <p:sp>
        <p:nvSpPr>
          <p:cNvPr id="2" name="TextBox 1">
            <a:extLst>
              <a:ext uri="{FF2B5EF4-FFF2-40B4-BE49-F238E27FC236}">
                <a16:creationId xmlns:a16="http://schemas.microsoft.com/office/drawing/2014/main" id="{A13D482C-6913-5C56-3607-429EB31B80DF}"/>
              </a:ext>
            </a:extLst>
          </p:cNvPr>
          <p:cNvSpPr txBox="1"/>
          <p:nvPr/>
        </p:nvSpPr>
        <p:spPr>
          <a:xfrm>
            <a:off x="-205740" y="527041"/>
            <a:ext cx="17983200" cy="1107996"/>
          </a:xfrm>
          <a:prstGeom prst="rect">
            <a:avLst/>
          </a:prstGeom>
          <a:noFill/>
        </p:spPr>
        <p:txBody>
          <a:bodyPr wrap="square" rtlCol="0">
            <a:spAutoFit/>
          </a:bodyPr>
          <a:lstStyle/>
          <a:p>
            <a:pPr algn="ctr"/>
            <a:r>
              <a:rPr lang="lt-LT" sz="66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Welcome</a:t>
            </a:r>
            <a:r>
              <a:rPr 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Dreverna</a:t>
            </a:r>
          </a:p>
        </p:txBody>
      </p:sp>
      <p:pic>
        <p:nvPicPr>
          <p:cNvPr id="22" name="Picture 11">
            <a:extLst>
              <a:ext uri="{FF2B5EF4-FFF2-40B4-BE49-F238E27FC236}">
                <a16:creationId xmlns:a16="http://schemas.microsoft.com/office/drawing/2014/main" id="{285CD4F1-6C0C-4844-D249-219E19D64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688" y="2955784"/>
            <a:ext cx="12313920" cy="3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98F2A5F-7D5D-6DDD-E6D0-7676E0F1F3B2}"/>
              </a:ext>
            </a:extLst>
          </p:cNvPr>
          <p:cNvSpPr>
            <a:spLocks noGrp="1"/>
          </p:cNvSpPr>
          <p:nvPr>
            <p:ph type="title"/>
          </p:nvPr>
        </p:nvSpPr>
        <p:spPr/>
        <p:txBody>
          <a:bodyPr/>
          <a:lstStyle/>
          <a:p>
            <a:endParaRPr lang="lt-LT"/>
          </a:p>
        </p:txBody>
      </p:sp>
      <p:pic>
        <p:nvPicPr>
          <p:cNvPr id="5" name="Turinio vietos rezervavimo ženklas 4">
            <a:extLst>
              <a:ext uri="{FF2B5EF4-FFF2-40B4-BE49-F238E27FC236}">
                <a16:creationId xmlns:a16="http://schemas.microsoft.com/office/drawing/2014/main" id="{4259CF2A-215F-5579-246F-10F3BD8502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3662"/>
            <a:ext cx="18288000" cy="10414000"/>
          </a:xfrm>
          <a:gradFill>
            <a:gsLst>
              <a:gs pos="0">
                <a:schemeClr val="accent1">
                  <a:lumMod val="5000"/>
                  <a:lumOff val="95000"/>
                  <a:alpha val="86000"/>
                </a:schemeClr>
              </a:gs>
              <a:gs pos="4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Pavadinimas 1">
            <a:extLst>
              <a:ext uri="{FF2B5EF4-FFF2-40B4-BE49-F238E27FC236}">
                <a16:creationId xmlns:a16="http://schemas.microsoft.com/office/drawing/2014/main" id="{A0FBB935-6222-BEC1-0DAD-F1B4EAA5B36B}"/>
              </a:ext>
            </a:extLst>
          </p:cNvPr>
          <p:cNvSpPr txBox="1">
            <a:spLocks/>
          </p:cNvSpPr>
          <p:nvPr/>
        </p:nvSpPr>
        <p:spPr>
          <a:xfrm>
            <a:off x="0" y="4381500"/>
            <a:ext cx="18288000" cy="2370137"/>
          </a:xfrm>
          <a:prstGeom prst="rect">
            <a:avLst/>
          </a:prstGeom>
          <a:gradFill>
            <a:gsLst>
              <a:gs pos="0">
                <a:schemeClr val="accent1">
                  <a:lumMod val="5000"/>
                  <a:lumOff val="95000"/>
                  <a:alpha val="24000"/>
                </a:schemeClr>
              </a:gs>
              <a:gs pos="6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1371600" rtl="0" eaLnBrk="1" latinLnBrk="0" hangingPunct="1">
              <a:lnSpc>
                <a:spcPct val="90000"/>
              </a:lnSpc>
              <a:spcBef>
                <a:spcPct val="0"/>
              </a:spcBef>
              <a:buNone/>
              <a:defRPr sz="6000" b="1" i="0" kern="1200">
                <a:solidFill>
                  <a:schemeClr val="tx1"/>
                </a:solidFill>
                <a:latin typeface="Neris SemiBold" charset="0"/>
                <a:ea typeface="Neris SemiBold" charset="0"/>
                <a:cs typeface="Neris SemiBold" charset="0"/>
              </a:defRPr>
            </a:lvl1pPr>
          </a:lstStyle>
          <a:p>
            <a:pPr algn="ctr" fontAlgn="auto">
              <a:spcAft>
                <a:spcPts val="0"/>
              </a:spcAft>
            </a:pPr>
            <a:r>
              <a:rPr 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MUNICIPAL INVESTMENTS IN DREVERNA PORT FACILITIES</a:t>
            </a:r>
          </a:p>
        </p:txBody>
      </p:sp>
    </p:spTree>
    <p:extLst>
      <p:ext uri="{BB962C8B-B14F-4D97-AF65-F5344CB8AC3E}">
        <p14:creationId xmlns:p14="http://schemas.microsoft.com/office/powerpoint/2010/main" val="305150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0D1E4D3F-07E7-AFE3-F6B8-E4F36EEC1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9751" y="4610100"/>
            <a:ext cx="10103772" cy="5676900"/>
          </a:xfrm>
          <a:prstGeom prst="rect">
            <a:avLst/>
          </a:prstGeom>
          <a:gradFill>
            <a:gsLst>
              <a:gs pos="0">
                <a:schemeClr val="accent1">
                  <a:lumMod val="5000"/>
                  <a:lumOff val="95000"/>
                </a:schemeClr>
              </a:gs>
              <a:gs pos="4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6" name="Turinio vietos rezervavimo ženklas 4">
            <a:extLst>
              <a:ext uri="{FF2B5EF4-FFF2-40B4-BE49-F238E27FC236}">
                <a16:creationId xmlns:a16="http://schemas.microsoft.com/office/drawing/2014/main" id="{482BA733-B3DA-4788-04FA-29F7F53CF5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
            <a:ext cx="9143999" cy="5099843"/>
          </a:xfrm>
        </p:spPr>
      </p:pic>
      <p:pic>
        <p:nvPicPr>
          <p:cNvPr id="8" name="Paveikslėlis 7">
            <a:extLst>
              <a:ext uri="{FF2B5EF4-FFF2-40B4-BE49-F238E27FC236}">
                <a16:creationId xmlns:a16="http://schemas.microsoft.com/office/drawing/2014/main" id="{39DD534C-BEE0-DB51-B80E-FF8396CB5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9" y="0"/>
            <a:ext cx="9144001" cy="5092223"/>
          </a:xfrm>
          <a:prstGeom prst="rect">
            <a:avLst/>
          </a:prstGeom>
        </p:spPr>
      </p:pic>
      <p:sp>
        <p:nvSpPr>
          <p:cNvPr id="13" name="AutoShape 3">
            <a:extLst>
              <a:ext uri="{FF2B5EF4-FFF2-40B4-BE49-F238E27FC236}">
                <a16:creationId xmlns:a16="http://schemas.microsoft.com/office/drawing/2014/main" id="{92D2CF96-A3D9-04F0-D90B-CB7698683625}"/>
              </a:ext>
            </a:extLst>
          </p:cNvPr>
          <p:cNvSpPr>
            <a:spLocks noChangeArrowheads="1"/>
          </p:cNvSpPr>
          <p:nvPr/>
        </p:nvSpPr>
        <p:spPr bwMode="auto">
          <a:xfrm>
            <a:off x="-15243" y="4076225"/>
            <a:ext cx="9159239" cy="1027113"/>
          </a:xfrm>
          <a:prstGeom prst="rect">
            <a:avLst/>
          </a:prstGeom>
          <a:gradFill>
            <a:gsLst>
              <a:gs pos="0">
                <a:schemeClr val="accent1">
                  <a:lumMod val="5000"/>
                  <a:lumOff val="95000"/>
                  <a:alpha val="1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14" name="AutoShape 3">
            <a:extLst>
              <a:ext uri="{FF2B5EF4-FFF2-40B4-BE49-F238E27FC236}">
                <a16:creationId xmlns:a16="http://schemas.microsoft.com/office/drawing/2014/main" id="{8E5FFA6F-295A-D5CC-C61C-3F302C68A37E}"/>
              </a:ext>
            </a:extLst>
          </p:cNvPr>
          <p:cNvSpPr>
            <a:spLocks noChangeArrowheads="1"/>
          </p:cNvSpPr>
          <p:nvPr/>
        </p:nvSpPr>
        <p:spPr bwMode="auto">
          <a:xfrm>
            <a:off x="9159239" y="4045991"/>
            <a:ext cx="9128759" cy="1027113"/>
          </a:xfrm>
          <a:prstGeom prst="rect">
            <a:avLst/>
          </a:prstGeom>
          <a:gradFill>
            <a:gsLst>
              <a:gs pos="0">
                <a:schemeClr val="accent1">
                  <a:lumMod val="5000"/>
                  <a:lumOff val="95000"/>
                  <a:alpha val="0"/>
                </a:schemeClr>
              </a:gs>
              <a:gs pos="4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15" name="AutoShape 3">
            <a:extLst>
              <a:ext uri="{FF2B5EF4-FFF2-40B4-BE49-F238E27FC236}">
                <a16:creationId xmlns:a16="http://schemas.microsoft.com/office/drawing/2014/main" id="{3320D9E8-0C3C-4956-7271-FBA033AA9F52}"/>
              </a:ext>
            </a:extLst>
          </p:cNvPr>
          <p:cNvSpPr>
            <a:spLocks noChangeArrowheads="1"/>
          </p:cNvSpPr>
          <p:nvPr/>
        </p:nvSpPr>
        <p:spPr bwMode="auto">
          <a:xfrm>
            <a:off x="7239000" y="9259887"/>
            <a:ext cx="3733800" cy="1027113"/>
          </a:xfrm>
          <a:prstGeom prst="rect">
            <a:avLst/>
          </a:prstGeom>
          <a:gradFill>
            <a:gsLst>
              <a:gs pos="0">
                <a:schemeClr val="accent1">
                  <a:lumMod val="5000"/>
                  <a:lumOff val="95000"/>
                  <a:alpha val="33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lstStyle>
            <a:lvl1pPr>
              <a:defRPr>
                <a:solidFill>
                  <a:schemeClr val="tx1"/>
                </a:solidFill>
                <a:latin typeface="Neris Semibold"/>
              </a:defRPr>
            </a:lvl1pPr>
            <a:lvl2pPr marL="742950" indent="-285750">
              <a:defRPr>
                <a:solidFill>
                  <a:schemeClr val="tx1"/>
                </a:solidFill>
                <a:latin typeface="Neris Semibold"/>
              </a:defRPr>
            </a:lvl2pPr>
            <a:lvl3pPr marL="1143000" indent="-228600">
              <a:defRPr>
                <a:solidFill>
                  <a:schemeClr val="tx1"/>
                </a:solidFill>
                <a:latin typeface="Neris Semibold"/>
              </a:defRPr>
            </a:lvl3pPr>
            <a:lvl4pPr marL="1600200" indent="-228600">
              <a:defRPr>
                <a:solidFill>
                  <a:schemeClr val="tx1"/>
                </a:solidFill>
                <a:latin typeface="Neris Semibold"/>
              </a:defRPr>
            </a:lvl4pPr>
            <a:lvl5pPr marL="2057400" indent="-228600">
              <a:defRPr>
                <a:solidFill>
                  <a:schemeClr val="tx1"/>
                </a:solidFill>
                <a:latin typeface="Neris Semibold"/>
              </a:defRPr>
            </a:lvl5pPr>
            <a:lvl6pPr marL="2514600" indent="-228600" eaLnBrk="0" fontAlgn="base" hangingPunct="0">
              <a:spcBef>
                <a:spcPct val="0"/>
              </a:spcBef>
              <a:spcAft>
                <a:spcPct val="0"/>
              </a:spcAft>
              <a:defRPr>
                <a:solidFill>
                  <a:schemeClr val="tx1"/>
                </a:solidFill>
                <a:latin typeface="Neris Semibold"/>
              </a:defRPr>
            </a:lvl6pPr>
            <a:lvl7pPr marL="2971800" indent="-228600" eaLnBrk="0" fontAlgn="base" hangingPunct="0">
              <a:spcBef>
                <a:spcPct val="0"/>
              </a:spcBef>
              <a:spcAft>
                <a:spcPct val="0"/>
              </a:spcAft>
              <a:defRPr>
                <a:solidFill>
                  <a:schemeClr val="tx1"/>
                </a:solidFill>
                <a:latin typeface="Neris Semibold"/>
              </a:defRPr>
            </a:lvl7pPr>
            <a:lvl8pPr marL="3429000" indent="-228600" eaLnBrk="0" fontAlgn="base" hangingPunct="0">
              <a:spcBef>
                <a:spcPct val="0"/>
              </a:spcBef>
              <a:spcAft>
                <a:spcPct val="0"/>
              </a:spcAft>
              <a:defRPr>
                <a:solidFill>
                  <a:schemeClr val="tx1"/>
                </a:solidFill>
                <a:latin typeface="Neris Semibold"/>
              </a:defRPr>
            </a:lvl8pPr>
            <a:lvl9pPr marL="3886200" indent="-228600" eaLnBrk="0" fontAlgn="base" hangingPunct="0">
              <a:spcBef>
                <a:spcPct val="0"/>
              </a:spcBef>
              <a:spcAft>
                <a:spcPct val="0"/>
              </a:spcAft>
              <a:defRPr>
                <a:solidFill>
                  <a:schemeClr val="tx1"/>
                </a:solidFill>
                <a:latin typeface="Neris Semibold"/>
              </a:defRPr>
            </a:lvl9pPr>
          </a:lstStyle>
          <a:p>
            <a:endParaRPr lang="lt-LT" altLang="lt-LT"/>
          </a:p>
        </p:txBody>
      </p:sp>
      <p:sp>
        <p:nvSpPr>
          <p:cNvPr id="16" name="TextBox 15">
            <a:extLst>
              <a:ext uri="{FF2B5EF4-FFF2-40B4-BE49-F238E27FC236}">
                <a16:creationId xmlns:a16="http://schemas.microsoft.com/office/drawing/2014/main" id="{7BCF4F26-BB90-C9D7-62F1-D91AB5EACA8F}"/>
              </a:ext>
            </a:extLst>
          </p:cNvPr>
          <p:cNvSpPr txBox="1"/>
          <p:nvPr/>
        </p:nvSpPr>
        <p:spPr>
          <a:xfrm>
            <a:off x="7239000" y="9119095"/>
            <a:ext cx="3733800" cy="1107996"/>
          </a:xfrm>
          <a:prstGeom prst="rect">
            <a:avLst/>
          </a:prstGeom>
          <a:noFill/>
        </p:spPr>
        <p:txBody>
          <a:bodyPr wrap="square" rtlCol="0">
            <a:spAutoFit/>
          </a:bodyPr>
          <a:lstStyle/>
          <a:p>
            <a:r>
              <a:rPr lang="lt-LT" sz="66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a:t>
            </a:r>
            <a:r>
              <a:rPr lang="lt-LT" sz="6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7" name="TextBox 16">
            <a:extLst>
              <a:ext uri="{FF2B5EF4-FFF2-40B4-BE49-F238E27FC236}">
                <a16:creationId xmlns:a16="http://schemas.microsoft.com/office/drawing/2014/main" id="{30F0A972-8489-43DE-C560-AD9A88AB094C}"/>
              </a:ext>
            </a:extLst>
          </p:cNvPr>
          <p:cNvSpPr txBox="1"/>
          <p:nvPr/>
        </p:nvSpPr>
        <p:spPr>
          <a:xfrm>
            <a:off x="10363200" y="4148435"/>
            <a:ext cx="10299509" cy="923330"/>
          </a:xfrm>
          <a:prstGeom prst="rect">
            <a:avLst/>
          </a:prstGeom>
          <a:noFill/>
        </p:spPr>
        <p:txBody>
          <a:bodyPr wrap="square" rtlCol="0">
            <a:spAutoFit/>
          </a:bodyPr>
          <a:lstStyle/>
          <a:p>
            <a:r>
              <a:rPr lang="lt-LT" sz="5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a:t>
            </a:r>
            <a:r>
              <a:rPr lang="lt-LT"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5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investment</a:t>
            </a:r>
            <a:r>
              <a:rPr lang="lt-LT"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8" name="TextBox 17">
            <a:extLst>
              <a:ext uri="{FF2B5EF4-FFF2-40B4-BE49-F238E27FC236}">
                <a16:creationId xmlns:a16="http://schemas.microsoft.com/office/drawing/2014/main" id="{FC2967D0-D486-F527-DB1B-2FAC66687C49}"/>
              </a:ext>
            </a:extLst>
          </p:cNvPr>
          <p:cNvSpPr txBox="1"/>
          <p:nvPr/>
        </p:nvSpPr>
        <p:spPr>
          <a:xfrm>
            <a:off x="-489219" y="4167206"/>
            <a:ext cx="9869439" cy="923330"/>
          </a:xfrm>
          <a:prstGeom prst="rect">
            <a:avLst/>
          </a:prstGeom>
          <a:noFill/>
        </p:spPr>
        <p:txBody>
          <a:bodyPr wrap="square" rtlCol="0">
            <a:spAutoFit/>
          </a:bodyPr>
          <a:lstStyle/>
          <a:p>
            <a:pPr algn="ctr"/>
            <a:r>
              <a:rPr lang="lt-LT" sz="5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a:t>
            </a:r>
            <a:r>
              <a:rPr lang="lt-LT"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5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municipal</a:t>
            </a:r>
            <a:r>
              <a:rPr lang="lt-LT"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sz="5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investment</a:t>
            </a:r>
            <a:r>
              <a:rPr lang="lt-LT"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0" name="Turinio vietos rezervavimo ženklas 4">
            <a:extLst>
              <a:ext uri="{FF2B5EF4-FFF2-40B4-BE49-F238E27FC236}">
                <a16:creationId xmlns:a16="http://schemas.microsoft.com/office/drawing/2014/main" id="{AE829F24-A9F1-03BC-B41F-DE6F5B611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4" y="-13554"/>
            <a:ext cx="4887917" cy="279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60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a:extLst>
              <a:ext uri="{FF2B5EF4-FFF2-40B4-BE49-F238E27FC236}">
                <a16:creationId xmlns:a16="http://schemas.microsoft.com/office/drawing/2014/main" id="{F406AF7B-BC4B-DD87-CFEC-3096DA1A5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42" name="Pavadinimas 1">
            <a:extLst>
              <a:ext uri="{FF2B5EF4-FFF2-40B4-BE49-F238E27FC236}">
                <a16:creationId xmlns:a16="http://schemas.microsoft.com/office/drawing/2014/main" id="{7FB59D9B-ADD1-CE39-FBC8-2B22E43A9A8C}"/>
              </a:ext>
            </a:extLst>
          </p:cNvPr>
          <p:cNvSpPr>
            <a:spLocks noGrp="1" noChangeArrowheads="1"/>
          </p:cNvSpPr>
          <p:nvPr>
            <p:ph type="title"/>
          </p:nvPr>
        </p:nvSpPr>
        <p:spPr>
          <a:xfrm>
            <a:off x="1835432" y="723734"/>
            <a:ext cx="15773400" cy="1989137"/>
          </a:xfr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eaLnBrk="1" hangingPunct="1"/>
            <a:r>
              <a:rPr lang="en-US"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a pier with 30 berths (260 m long).</a:t>
            </a:r>
            <a:endPar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44" name="Picture 14">
            <a:extLst>
              <a:ext uri="{FF2B5EF4-FFF2-40B4-BE49-F238E27FC236}">
                <a16:creationId xmlns:a16="http://schemas.microsoft.com/office/drawing/2014/main" id="{2AFA1BE8-527F-7E56-E8A8-17E9755E0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712871"/>
            <a:ext cx="9760232" cy="7574129"/>
          </a:xfrm>
          <a:prstGeom prst="rect">
            <a:avLst/>
          </a:prstGeom>
          <a:gradFill>
            <a:gsLst>
              <a:gs pos="1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10245" name="Picture 16">
            <a:extLst>
              <a:ext uri="{FF2B5EF4-FFF2-40B4-BE49-F238E27FC236}">
                <a16:creationId xmlns:a16="http://schemas.microsoft.com/office/drawing/2014/main" id="{3B52AB68-A910-ABDE-F8DB-401D90185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7502" y="2712871"/>
            <a:ext cx="8630498" cy="7574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6" name="Pavadinimas 1">
            <a:extLst>
              <a:ext uri="{FF2B5EF4-FFF2-40B4-BE49-F238E27FC236}">
                <a16:creationId xmlns:a16="http://schemas.microsoft.com/office/drawing/2014/main" id="{57384D2C-ECFF-8335-EE31-C9ABF338E406}"/>
              </a:ext>
            </a:extLst>
          </p:cNvPr>
          <p:cNvSpPr>
            <a:spLocks noGrp="1" noChangeArrowheads="1"/>
          </p:cNvSpPr>
          <p:nvPr>
            <p:ph type="title"/>
          </p:nvPr>
        </p:nvSpPr>
        <p:spPr>
          <a:xfrm>
            <a:off x="1257300" y="749300"/>
            <a:ext cx="15773400" cy="1989138"/>
          </a:xfrm>
          <a:gradFill>
            <a:gsLst>
              <a:gs pos="4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eaLnBrk="1" hangingPunct="1"/>
            <a:r>
              <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altLang="lt-LT" sz="66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Ship</a:t>
            </a:r>
            <a:r>
              <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altLang="lt-LT" sz="6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storing</a:t>
            </a:r>
            <a:r>
              <a:rPr lang="lt-LT" altLang="lt-LT" sz="6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altLang="lt-LT" sz="6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buiding</a:t>
            </a:r>
            <a:r>
              <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(156 kv. m)</a:t>
            </a:r>
            <a:br>
              <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267" name="Picture 13">
            <a:extLst>
              <a:ext uri="{FF2B5EF4-FFF2-40B4-BE49-F238E27FC236}">
                <a16:creationId xmlns:a16="http://schemas.microsoft.com/office/drawing/2014/main" id="{9FB3076E-A5B5-5811-885F-3F8BB51DAD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792133" y="2738438"/>
            <a:ext cx="8703733" cy="6527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290" name="Pavadinimas 1">
            <a:extLst>
              <a:ext uri="{FF2B5EF4-FFF2-40B4-BE49-F238E27FC236}">
                <a16:creationId xmlns:a16="http://schemas.microsoft.com/office/drawing/2014/main" id="{D3FE7061-5DA5-7A43-B77D-DAF465D38018}"/>
              </a:ext>
            </a:extLst>
          </p:cNvPr>
          <p:cNvSpPr>
            <a:spLocks noGrp="1" noChangeArrowheads="1"/>
          </p:cNvSpPr>
          <p:nvPr>
            <p:ph type="title"/>
          </p:nvPr>
        </p:nvSpPr>
        <p:spPr>
          <a:xfrm>
            <a:off x="457200" y="342900"/>
            <a:ext cx="16687800" cy="1989137"/>
          </a:xfrm>
          <a:gradFill>
            <a:gsLst>
              <a:gs pos="6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eaLnBrk="1" hangingPunct="1"/>
            <a:r>
              <a:rPr lang="lt-LT" altLang="lt-LT" sz="66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Parking</a:t>
            </a:r>
            <a:r>
              <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lt-LT" altLang="lt-LT" sz="66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lt-LT" altLang="lt-LT"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12291" name="Picture 13">
            <a:extLst>
              <a:ext uri="{FF2B5EF4-FFF2-40B4-BE49-F238E27FC236}">
                <a16:creationId xmlns:a16="http://schemas.microsoft.com/office/drawing/2014/main" id="{14AC4AF3-BE0D-C019-C15E-83CDA70DF6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792133" y="2738438"/>
            <a:ext cx="8703733" cy="6527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Horizontai_2">
  <a:themeElements>
    <a:clrScheme name="ATVERIA_HORIZONTUS_1">
      <a:dk1>
        <a:srgbClr val="000000"/>
      </a:dk1>
      <a:lt1>
        <a:srgbClr val="FFFFFF"/>
      </a:lt1>
      <a:dk2>
        <a:srgbClr val="44546A"/>
      </a:dk2>
      <a:lt2>
        <a:srgbClr val="E7E6E6"/>
      </a:lt2>
      <a:accent1>
        <a:srgbClr val="6AC6E5"/>
      </a:accent1>
      <a:accent2>
        <a:srgbClr val="7979AA"/>
      </a:accent2>
      <a:accent3>
        <a:srgbClr val="B27489"/>
      </a:accent3>
      <a:accent4>
        <a:srgbClr val="D0A6A2"/>
      </a:accent4>
      <a:accent5>
        <a:srgbClr val="B6E0ED"/>
      </a:accent5>
      <a:accent6>
        <a:srgbClr val="94CB79"/>
      </a:accent6>
      <a:hlink>
        <a:srgbClr val="0563C1"/>
      </a:hlink>
      <a:folHlink>
        <a:srgbClr val="954F72"/>
      </a:folHlink>
    </a:clrScheme>
    <a:fontScheme name="Custom 1">
      <a:majorFont>
        <a:latin typeface="Neris Black"/>
        <a:ea typeface=""/>
        <a:cs typeface=""/>
      </a:majorFont>
      <a:minorFont>
        <a:latin typeface="Neris Semibold"/>
        <a:ea typeface=""/>
        <a:cs typeface=""/>
      </a:minorFont>
    </a:fontScheme>
    <a:fmtScheme name="Stoga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00A3DB">
                <a:alpha val="40000"/>
                <a:lumMod val="100000"/>
              </a:srgbClr>
            </a:gs>
            <a:gs pos="26000">
              <a:srgbClr val="292D78">
                <a:alpha val="40000"/>
              </a:srgbClr>
            </a:gs>
            <a:gs pos="55000">
              <a:srgbClr val="812C7C">
                <a:alpha val="40000"/>
              </a:srgbClr>
            </a:gs>
            <a:gs pos="77000">
              <a:srgbClr val="B5706C">
                <a:alpha val="40000"/>
              </a:srgbClr>
            </a:gs>
            <a:gs pos="100000">
              <a:srgbClr val="8CC573">
                <a:alpha val="40000"/>
              </a:srgbClr>
            </a:gs>
          </a:gsLst>
          <a:lin ang="1800000" scaled="0"/>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rizontai_" id="{B3191032-0C6B-A348-AA96-3BDAC764F401}" vid="{7D68DB2C-C8A2-8C4D-AE8F-CDC52A048B2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izontai_" id="{B3191032-0C6B-A348-AA96-3BDAC764F401}" vid="{DAC5A816-A95A-CD46-BBCC-ADD005CDCEC5}"/>
    </a:ext>
  </a:extLst>
</a:theme>
</file>

<file path=ppt/theme/theme3.xml><?xml version="1.0" encoding="utf-8"?>
<a:theme xmlns:a="http://schemas.openxmlformats.org/drawingml/2006/main" name="1_Horizontai_2">
  <a:themeElements>
    <a:clrScheme name="ATVERIA_HORIZONTUS_1">
      <a:dk1>
        <a:srgbClr val="000000"/>
      </a:dk1>
      <a:lt1>
        <a:srgbClr val="FFFFFF"/>
      </a:lt1>
      <a:dk2>
        <a:srgbClr val="44546A"/>
      </a:dk2>
      <a:lt2>
        <a:srgbClr val="E7E6E6"/>
      </a:lt2>
      <a:accent1>
        <a:srgbClr val="6AC6E5"/>
      </a:accent1>
      <a:accent2>
        <a:srgbClr val="7979AA"/>
      </a:accent2>
      <a:accent3>
        <a:srgbClr val="B27489"/>
      </a:accent3>
      <a:accent4>
        <a:srgbClr val="D0A6A2"/>
      </a:accent4>
      <a:accent5>
        <a:srgbClr val="B6E0ED"/>
      </a:accent5>
      <a:accent6>
        <a:srgbClr val="94CB79"/>
      </a:accent6>
      <a:hlink>
        <a:srgbClr val="0563C1"/>
      </a:hlink>
      <a:folHlink>
        <a:srgbClr val="954F72"/>
      </a:folHlink>
    </a:clrScheme>
    <a:fontScheme name="Custom 1">
      <a:majorFont>
        <a:latin typeface="Neris Black"/>
        <a:ea typeface=""/>
        <a:cs typeface=""/>
      </a:majorFont>
      <a:minorFont>
        <a:latin typeface="Neris Semibold"/>
        <a:ea typeface=""/>
        <a:cs typeface=""/>
      </a:minorFont>
    </a:fontScheme>
    <a:fmtScheme name="Stoga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00A3DB">
                <a:alpha val="40000"/>
                <a:lumMod val="100000"/>
              </a:srgbClr>
            </a:gs>
            <a:gs pos="26000">
              <a:srgbClr val="292D78">
                <a:alpha val="40000"/>
              </a:srgbClr>
            </a:gs>
            <a:gs pos="55000">
              <a:srgbClr val="812C7C">
                <a:alpha val="40000"/>
              </a:srgbClr>
            </a:gs>
            <a:gs pos="77000">
              <a:srgbClr val="B5706C">
                <a:alpha val="40000"/>
              </a:srgbClr>
            </a:gs>
            <a:gs pos="100000">
              <a:srgbClr val="8CC573">
                <a:alpha val="40000"/>
              </a:srgbClr>
            </a:gs>
          </a:gsLst>
          <a:lin ang="1800000" scaled="0"/>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rizontai_" id="{B3191032-0C6B-A348-AA96-3BDAC764F401}" vid="{7D68DB2C-C8A2-8C4D-AE8F-CDC52A048B25}"/>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izontai_" id="{B3191032-0C6B-A348-AA96-3BDAC764F401}" vid="{DAC5A816-A95A-CD46-BBCC-ADD005CDCEC5}"/>
    </a:ext>
  </a:extLst>
</a:theme>
</file>

<file path=ppt/theme/theme5.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67354BEFFBC8418530328A31BC0847" ma:contentTypeVersion="0" ma:contentTypeDescription="Create a new document." ma:contentTypeScope="" ma:versionID="8c6ec819b9f718cff97c414cca5c2714">
  <xsd:schema xmlns:xsd="http://www.w3.org/2001/XMLSchema" xmlns:xs="http://www.w3.org/2001/XMLSchema" xmlns:p="http://schemas.microsoft.com/office/2006/metadata/properties" targetNamespace="http://schemas.microsoft.com/office/2006/metadata/properties" ma:root="true" ma:fieldsID="553f2d8843fd2aa64b81f9e8c63a66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C9D4DB-92BA-4958-B18A-9960FB64A710}"/>
</file>

<file path=customXml/itemProps2.xml><?xml version="1.0" encoding="utf-8"?>
<ds:datastoreItem xmlns:ds="http://schemas.openxmlformats.org/officeDocument/2006/customXml" ds:itemID="{30E7C792-696B-4E0C-A291-7752021C5BC2}"/>
</file>

<file path=customXml/itemProps3.xml><?xml version="1.0" encoding="utf-8"?>
<ds:datastoreItem xmlns:ds="http://schemas.openxmlformats.org/officeDocument/2006/customXml" ds:itemID="{6AD2E1BB-7A4E-47E7-A97A-FB4F7336188B}"/>
</file>

<file path=docProps/app.xml><?xml version="1.0" encoding="utf-8"?>
<Properties xmlns="http://schemas.openxmlformats.org/officeDocument/2006/extended-properties" xmlns:vt="http://schemas.openxmlformats.org/officeDocument/2006/docPropsVTypes">
  <Template>sablonas_1var</Template>
  <TotalTime>1668</TotalTime>
  <Words>848</Words>
  <Application>Microsoft Office PowerPoint</Application>
  <PresentationFormat>Custom</PresentationFormat>
  <Paragraphs>88</Paragraphs>
  <Slides>36</Slides>
  <Notes>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36</vt:i4>
      </vt:variant>
    </vt:vector>
  </HeadingPairs>
  <TitlesOfParts>
    <vt:vector size="52" baseType="lpstr">
      <vt:lpstr>Montserrat Light Bold</vt:lpstr>
      <vt:lpstr>Montserrat Classic</vt:lpstr>
      <vt:lpstr>Montserrat Light</vt:lpstr>
      <vt:lpstr>Neris Semibold</vt:lpstr>
      <vt:lpstr>Wingdings</vt:lpstr>
      <vt:lpstr>Arial</vt:lpstr>
      <vt:lpstr>Calibri Light</vt:lpstr>
      <vt:lpstr>Neris Light</vt:lpstr>
      <vt:lpstr>Neris Semibold</vt:lpstr>
      <vt:lpstr>Calibri</vt:lpstr>
      <vt:lpstr>Arial</vt:lpstr>
      <vt:lpstr>Neris Black</vt:lpstr>
      <vt:lpstr>Horizontai_2</vt:lpstr>
      <vt:lpstr>Custom Design</vt:lpstr>
      <vt:lpstr>1_Horizontai_2</vt:lpstr>
      <vt:lpstr>1_Custom Design</vt:lpstr>
      <vt:lpstr>PowerPoint Presentation</vt:lpstr>
      <vt:lpstr>PowerPoint Presentation</vt:lpstr>
      <vt:lpstr>PowerPoint Presentation</vt:lpstr>
      <vt:lpstr>PowerPoint Presentation</vt:lpstr>
      <vt:lpstr>PowerPoint Presentation</vt:lpstr>
      <vt:lpstr>PowerPoint Presentation</vt:lpstr>
      <vt:lpstr>There is a pier with 30 berths (260 m long).</vt:lpstr>
      <vt:lpstr> Ship storing buiding (156 kv. m) </vt:lpstr>
      <vt:lpstr>Parking place </vt:lpstr>
      <vt:lpstr>Slip</vt:lpstr>
      <vt:lpstr>A crane with a lifting capacity of 6 t is equipped to bring larger-sized swimming equipment to the shore</vt:lpstr>
      <vt:lpstr> 15 m observation tower was built</vt:lpstr>
      <vt:lpstr> 7 vėtrungės</vt:lpstr>
      <vt:lpstr>The ethnographic homestead of the shipbuilder J. Gižas has been repaired (now as Tourism information center)  </vt:lpstr>
      <vt:lpstr>PowerPoint Presentation</vt:lpstr>
      <vt:lpstr>PowerPoint Presentation</vt:lpstr>
      <vt:lpstr>PowerPoint Presentation</vt:lpstr>
      <vt:lpstr>Svencele is the new center of kitesurfing and sailing</vt:lpstr>
      <vt:lpstr>PowerPoint Presentation</vt:lpstr>
      <vt:lpstr>PowerPoint Presentation</vt:lpstr>
      <vt:lpstr>BUSINESS INVESTMENTS IN DREVERNA PORT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and challenges of setting up a pier (Municipality) </vt:lpstr>
      <vt:lpstr>Business challenges in order to adapt the port of Dreverna to the provision of tourism services</vt:lpstr>
      <vt:lpstr>Practical advices (Municipality)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kelionė į ateitį</dc:title>
  <dc:creator>Rasa Grubliauskyte</dc:creator>
  <cp:lastModifiedBy>Rodziewicz Bogna</cp:lastModifiedBy>
  <cp:revision>56</cp:revision>
  <dcterms:created xsi:type="dcterms:W3CDTF">2006-08-16T00:00:00Z</dcterms:created>
  <dcterms:modified xsi:type="dcterms:W3CDTF">2023-06-06T09:19:08Z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0x0101007C67354BEFFBC8418530328A31BC0847</vt:lpwstr>
  </property>
</Properties>
</file>