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2vXeuUMqRpush2KBDQvqjFWMJ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719" y="1272619"/>
            <a:ext cx="9750562" cy="456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475" y="1705086"/>
            <a:ext cx="10067049" cy="42555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4449451" y="697584"/>
            <a:ext cx="42194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3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597897" y="1117003"/>
            <a:ext cx="4996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Why we team up?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2686641" y="1862064"/>
            <a:ext cx="7425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cluster allows each member to benefit as if it had  greater scale:</a:t>
            </a: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8390" y="367646"/>
            <a:ext cx="2117428" cy="82404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7410030" y="2878675"/>
            <a:ext cx="40251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innovate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access to employees and suppliers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specialized 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institutions and public goods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26" y="2878675"/>
            <a:ext cx="3701383" cy="270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0277" y="2878675"/>
            <a:ext cx="2719496" cy="2709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3440784" y="1191692"/>
            <a:ext cx="53544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6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 Ps I</a:t>
            </a:r>
            <a:r>
              <a:rPr lang="lt-LT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strategic pillars</a:t>
            </a:r>
            <a:endParaRPr sz="4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8390" y="367646"/>
            <a:ext cx="2117428" cy="82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6542202" y="2728571"/>
            <a:ext cx="4025245" cy="353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lt-LT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eople</a:t>
            </a:r>
            <a:br>
              <a:rPr lang="lt-LT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t-LT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lt-LT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artnerships</a:t>
            </a:r>
            <a:br>
              <a:rPr lang="lt-LT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t-LT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lt-LT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rojects</a:t>
            </a:r>
            <a:br>
              <a:rPr lang="lt-LT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lt-LT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861" y="2083324"/>
            <a:ext cx="5456783" cy="436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8390" y="367646"/>
            <a:ext cx="2117428" cy="82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9024" y="1669812"/>
            <a:ext cx="9482905" cy="40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1CEAAB-AB74-444A-A698-7630F639580B}"/>
</file>

<file path=customXml/itemProps2.xml><?xml version="1.0" encoding="utf-8"?>
<ds:datastoreItem xmlns:ds="http://schemas.openxmlformats.org/officeDocument/2006/customXml" ds:itemID="{909219FA-062F-4186-B02A-7FE44B17C1DE}"/>
</file>

<file path=customXml/itemProps3.xml><?xml version="1.0" encoding="utf-8"?>
<ds:datastoreItem xmlns:ds="http://schemas.openxmlformats.org/officeDocument/2006/customXml" ds:itemID="{31F7CCA7-41F3-41F4-8692-975369EE40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Jurga  Petraitė</dc:creator>
  <cp:lastModifiedBy>Andrius Sutnikas</cp:lastModifiedBy>
  <cp:revision>1</cp:revision>
  <dcterms:created xsi:type="dcterms:W3CDTF">2023-11-10T10:35:12Z</dcterms:created>
  <dcterms:modified xsi:type="dcterms:W3CDTF">2024-09-12T05:24:02Z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