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67" r:id="rId5"/>
    <p:sldId id="309" r:id="rId6"/>
    <p:sldId id="306" r:id="rId7"/>
    <p:sldId id="303" r:id="rId8"/>
    <p:sldId id="307" r:id="rId9"/>
    <p:sldId id="305" r:id="rId10"/>
    <p:sldId id="304" r:id="rId11"/>
    <p:sldId id="308" r:id="rId12"/>
    <p:sldId id="297" r:id="rId13"/>
    <p:sldId id="301" r:id="rId14"/>
    <p:sldId id="291" r:id="rId15"/>
    <p:sldId id="300" r:id="rId16"/>
    <p:sldId id="302" r:id="rId17"/>
    <p:sldId id="287" r:id="rId18"/>
  </p:sldIdLst>
  <p:sldSz cx="12192000" cy="6858000"/>
  <p:notesSz cx="6858000" cy="9144000"/>
  <p:defaultText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80E5"/>
    <a:srgbClr val="FC9C75"/>
    <a:srgbClr val="B1AFEF"/>
    <a:srgbClr val="231F20"/>
    <a:srgbClr val="E4E3F9"/>
    <a:srgbClr val="FDB89D"/>
    <a:srgbClr val="FFFFFF"/>
    <a:srgbClr val="302757"/>
    <a:srgbClr val="8C5FBE"/>
    <a:srgbClr val="EEE7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C4A713-5731-4FE6-A507-B6131750D2FE}" v="275" dt="2024-08-06T14:08:47.2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20" autoAdjust="0"/>
    <p:restoredTop sz="96327"/>
  </p:normalViewPr>
  <p:slideViewPr>
    <p:cSldViewPr snapToGrid="0" snapToObjects="1">
      <p:cViewPr>
        <p:scale>
          <a:sx n="40" d="100"/>
          <a:sy n="40" d="100"/>
        </p:scale>
        <p:origin x="1840" y="700"/>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Poppins" panose="00000500000000000000" pitchFamily="2" charset="0"/>
              <a:ea typeface="+mn-ea"/>
              <a:cs typeface="Poppins" panose="00000500000000000000" pitchFamily="2" charset="0"/>
            </a:defRPr>
          </a:pPr>
          <a:endParaRPr lang="es-ES"/>
        </a:p>
      </c:txPr>
    </c:title>
    <c:autoTitleDeleted val="0"/>
    <c:plotArea>
      <c:layout/>
      <c:pieChart>
        <c:varyColors val="1"/>
        <c:ser>
          <c:idx val="0"/>
          <c:order val="0"/>
          <c:tx>
            <c:strRef>
              <c:f>Sheet1!$B$1</c:f>
              <c:strCache>
                <c:ptCount val="1"/>
                <c:pt idx="0">
                  <c:v>Sales</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B87A-6D49-932F-13EE1A167B89}"/>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2-39E2-A64C-B91D-1E48A1A9BC90}"/>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B87A-6D49-932F-13EE1A167B89}"/>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B87A-6D49-932F-13EE1A167B89}"/>
              </c:ext>
            </c:extLst>
          </c:dPt>
          <c:cat>
            <c:strRef>
              <c:f>Sheet1!$A$2:$A$5</c:f>
              <c:strCache>
                <c:ptCount val="4"/>
                <c:pt idx="0">
                  <c:v>Tekstas1</c:v>
                </c:pt>
                <c:pt idx="1">
                  <c:v>Tekstas2</c:v>
                </c:pt>
                <c:pt idx="2">
                  <c:v>Tekstas3</c:v>
                </c:pt>
                <c:pt idx="3">
                  <c:v>Tekstas4</c:v>
                </c:pt>
              </c:strCache>
            </c:strRef>
          </c:cat>
          <c:val>
            <c:numRef>
              <c:f>Sheet1!$B$2:$B$5</c:f>
              <c:numCache>
                <c:formatCode>0%</c:formatCode>
                <c:ptCount val="4"/>
                <c:pt idx="0">
                  <c:v>0.1</c:v>
                </c:pt>
                <c:pt idx="1">
                  <c:v>0.4</c:v>
                </c:pt>
                <c:pt idx="2">
                  <c:v>0.25</c:v>
                </c:pt>
                <c:pt idx="3">
                  <c:v>0.25</c:v>
                </c:pt>
              </c:numCache>
            </c:numRef>
          </c:val>
          <c:extLst>
            <c:ext xmlns:c16="http://schemas.microsoft.com/office/drawing/2014/chart" uri="{C3380CC4-5D6E-409C-BE32-E72D297353CC}">
              <c16:uniqueId val="{00000000-39E2-A64C-B91D-1E48A1A9BC9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Poppins" panose="00000500000000000000" pitchFamily="2" charset="0"/>
              <a:ea typeface="+mn-ea"/>
              <a:cs typeface="Poppins" panose="00000500000000000000" pitchFamily="2" charset="0"/>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Poppins" panose="00000500000000000000" pitchFamily="2" charset="0"/>
          <a:cs typeface="Poppins" panose="00000500000000000000" pitchFamily="2" charset="0"/>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s-ES"/>
        </a:p>
      </c:txPr>
    </c:title>
    <c:autoTitleDeleted val="0"/>
    <c:plotArea>
      <c:layout/>
      <c:pieChart>
        <c:varyColors val="1"/>
        <c:ser>
          <c:idx val="0"/>
          <c:order val="0"/>
          <c:tx>
            <c:strRef>
              <c:f>Sheet1!$B$1</c:f>
              <c:strCache>
                <c:ptCount val="1"/>
                <c:pt idx="0">
                  <c:v>Sales</c:v>
                </c:pt>
              </c:strCache>
            </c:strRef>
          </c:tx>
          <c:dPt>
            <c:idx val="0"/>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1-B730-4B4A-90C5-3A0B578C8055}"/>
              </c:ext>
            </c:extLst>
          </c:dPt>
          <c:dPt>
            <c:idx val="1"/>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2-39E2-A64C-B91D-1E48A1A9BC90}"/>
              </c:ext>
            </c:extLst>
          </c:dPt>
          <c:dPt>
            <c:idx val="2"/>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5-B730-4B4A-90C5-3A0B578C8055}"/>
              </c:ext>
            </c:extLst>
          </c:dPt>
          <c:dPt>
            <c:idx val="3"/>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7-B730-4B4A-90C5-3A0B578C8055}"/>
              </c:ext>
            </c:extLst>
          </c:dPt>
          <c:cat>
            <c:strRef>
              <c:f>Sheet1!$A$2:$A$5</c:f>
              <c:strCache>
                <c:ptCount val="4"/>
                <c:pt idx="0">
                  <c:v>Tekstas1</c:v>
                </c:pt>
                <c:pt idx="1">
                  <c:v>Tekstas2</c:v>
                </c:pt>
                <c:pt idx="2">
                  <c:v>Tekstas3</c:v>
                </c:pt>
                <c:pt idx="3">
                  <c:v>Tekstas4</c:v>
                </c:pt>
              </c:strCache>
            </c:strRef>
          </c:cat>
          <c:val>
            <c:numRef>
              <c:f>Sheet1!$B$2:$B$5</c:f>
              <c:numCache>
                <c:formatCode>0%</c:formatCode>
                <c:ptCount val="4"/>
                <c:pt idx="0">
                  <c:v>0.1</c:v>
                </c:pt>
                <c:pt idx="1">
                  <c:v>0.4</c:v>
                </c:pt>
                <c:pt idx="2">
                  <c:v>0.25</c:v>
                </c:pt>
                <c:pt idx="3">
                  <c:v>0.25</c:v>
                </c:pt>
              </c:numCache>
            </c:numRef>
          </c:val>
          <c:extLst>
            <c:ext xmlns:c16="http://schemas.microsoft.com/office/drawing/2014/chart" uri="{C3380CC4-5D6E-409C-BE32-E72D297353CC}">
              <c16:uniqueId val="{00000000-39E2-A64C-B91D-1E48A1A9BC9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Poppins" panose="00000500000000000000" pitchFamily="2" charset="0"/>
          <a:cs typeface="Poppins" panose="00000500000000000000" pitchFamily="2" charset="0"/>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hade val="58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Poppins" panose="00000500000000000000" pitchFamily="2" charset="0"/>
                    <a:ea typeface="+mn-ea"/>
                    <a:cs typeface="Poppins" panose="00000500000000000000" pitchFamily="2"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Tekstas 1</c:v>
                </c:pt>
                <c:pt idx="1">
                  <c:v>Tekstas 2</c:v>
                </c:pt>
                <c:pt idx="2">
                  <c:v>Tekstas 3</c:v>
                </c:pt>
                <c:pt idx="3">
                  <c:v>Tekstas 4</c:v>
                </c:pt>
              </c:strCache>
            </c:strRef>
          </c:cat>
          <c:val>
            <c:numRef>
              <c:f>Sheet1!$B$2:$B$5</c:f>
              <c:numCache>
                <c:formatCode>General</c:formatCode>
                <c:ptCount val="4"/>
                <c:pt idx="0" formatCode="0%">
                  <c:v>0.2</c:v>
                </c:pt>
              </c:numCache>
            </c:numRef>
          </c:val>
          <c:extLst>
            <c:ext xmlns:c16="http://schemas.microsoft.com/office/drawing/2014/chart" uri="{C3380CC4-5D6E-409C-BE32-E72D297353CC}">
              <c16:uniqueId val="{00000000-62C9-D348-83CA-2EB763199A70}"/>
            </c:ext>
          </c:extLst>
        </c:ser>
        <c:ser>
          <c:idx val="1"/>
          <c:order val="1"/>
          <c:tx>
            <c:strRef>
              <c:f>Sheet1!$C$1</c:f>
              <c:strCache>
                <c:ptCount val="1"/>
                <c:pt idx="0">
                  <c:v>Series 2</c:v>
                </c:pt>
              </c:strCache>
            </c:strRef>
          </c:tx>
          <c:spPr>
            <a:solidFill>
              <a:schemeClr val="accent1">
                <a:shade val="86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Poppins" panose="00000500000000000000" pitchFamily="2" charset="0"/>
                    <a:ea typeface="+mn-ea"/>
                    <a:cs typeface="Poppins" panose="00000500000000000000" pitchFamily="2"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Tekstas 1</c:v>
                </c:pt>
                <c:pt idx="1">
                  <c:v>Tekstas 2</c:v>
                </c:pt>
                <c:pt idx="2">
                  <c:v>Tekstas 3</c:v>
                </c:pt>
                <c:pt idx="3">
                  <c:v>Tekstas 4</c:v>
                </c:pt>
              </c:strCache>
            </c:strRef>
          </c:cat>
          <c:val>
            <c:numRef>
              <c:f>Sheet1!$C$2:$C$5</c:f>
              <c:numCache>
                <c:formatCode>0%</c:formatCode>
                <c:ptCount val="4"/>
                <c:pt idx="1">
                  <c:v>0.3</c:v>
                </c:pt>
              </c:numCache>
            </c:numRef>
          </c:val>
          <c:extLst>
            <c:ext xmlns:c16="http://schemas.microsoft.com/office/drawing/2014/chart" uri="{C3380CC4-5D6E-409C-BE32-E72D297353CC}">
              <c16:uniqueId val="{00000001-62C9-D348-83CA-2EB763199A70}"/>
            </c:ext>
          </c:extLst>
        </c:ser>
        <c:ser>
          <c:idx val="2"/>
          <c:order val="2"/>
          <c:tx>
            <c:strRef>
              <c:f>Sheet1!$D$1</c:f>
              <c:strCache>
                <c:ptCount val="1"/>
                <c:pt idx="0">
                  <c:v>Series 3</c:v>
                </c:pt>
              </c:strCache>
            </c:strRef>
          </c:tx>
          <c:spPr>
            <a:solidFill>
              <a:schemeClr val="accent1">
                <a:tint val="86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Poppins" panose="00000500000000000000" pitchFamily="2" charset="0"/>
                    <a:ea typeface="+mn-ea"/>
                    <a:cs typeface="Poppins" panose="00000500000000000000" pitchFamily="2"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Tekstas 1</c:v>
                </c:pt>
                <c:pt idx="1">
                  <c:v>Tekstas 2</c:v>
                </c:pt>
                <c:pt idx="2">
                  <c:v>Tekstas 3</c:v>
                </c:pt>
                <c:pt idx="3">
                  <c:v>Tekstas 4</c:v>
                </c:pt>
              </c:strCache>
            </c:strRef>
          </c:cat>
          <c:val>
            <c:numRef>
              <c:f>Sheet1!$D$2:$D$5</c:f>
              <c:numCache>
                <c:formatCode>General</c:formatCode>
                <c:ptCount val="4"/>
                <c:pt idx="2" formatCode="0%">
                  <c:v>0.5</c:v>
                </c:pt>
              </c:numCache>
            </c:numRef>
          </c:val>
          <c:extLst>
            <c:ext xmlns:c16="http://schemas.microsoft.com/office/drawing/2014/chart" uri="{C3380CC4-5D6E-409C-BE32-E72D297353CC}">
              <c16:uniqueId val="{00000002-62C9-D348-83CA-2EB763199A70}"/>
            </c:ext>
          </c:extLst>
        </c:ser>
        <c:ser>
          <c:idx val="3"/>
          <c:order val="3"/>
          <c:tx>
            <c:strRef>
              <c:f>Sheet1!$E$1</c:f>
              <c:strCache>
                <c:ptCount val="1"/>
                <c:pt idx="0">
                  <c:v>Series 32</c:v>
                </c:pt>
              </c:strCache>
            </c:strRef>
          </c:tx>
          <c:spPr>
            <a:solidFill>
              <a:schemeClr val="accent1">
                <a:tint val="58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Poppins" panose="00000500000000000000" pitchFamily="2" charset="0"/>
                    <a:ea typeface="+mn-ea"/>
                    <a:cs typeface="Poppins" panose="00000500000000000000" pitchFamily="2"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Tekstas 1</c:v>
                </c:pt>
                <c:pt idx="1">
                  <c:v>Tekstas 2</c:v>
                </c:pt>
                <c:pt idx="2">
                  <c:v>Tekstas 3</c:v>
                </c:pt>
                <c:pt idx="3">
                  <c:v>Tekstas 4</c:v>
                </c:pt>
              </c:strCache>
            </c:strRef>
          </c:cat>
          <c:val>
            <c:numRef>
              <c:f>Sheet1!$E$2:$E$5</c:f>
              <c:numCache>
                <c:formatCode>General</c:formatCode>
                <c:ptCount val="4"/>
                <c:pt idx="3" formatCode="0%">
                  <c:v>0.5</c:v>
                </c:pt>
              </c:numCache>
            </c:numRef>
          </c:val>
          <c:extLst>
            <c:ext xmlns:c16="http://schemas.microsoft.com/office/drawing/2014/chart" uri="{C3380CC4-5D6E-409C-BE32-E72D297353CC}">
              <c16:uniqueId val="{00000005-62C9-D348-83CA-2EB763199A70}"/>
            </c:ext>
          </c:extLst>
        </c:ser>
        <c:dLbls>
          <c:showLegendKey val="0"/>
          <c:showVal val="0"/>
          <c:showCatName val="0"/>
          <c:showSerName val="0"/>
          <c:showPercent val="0"/>
          <c:showBubbleSize val="0"/>
        </c:dLbls>
        <c:gapWidth val="0"/>
        <c:overlap val="74"/>
        <c:axId val="661620096"/>
        <c:axId val="661473104"/>
      </c:barChart>
      <c:catAx>
        <c:axId val="6616200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Poppins" panose="00000500000000000000" pitchFamily="2" charset="0"/>
                <a:ea typeface="+mn-ea"/>
                <a:cs typeface="Poppins" panose="00000500000000000000" pitchFamily="2" charset="0"/>
              </a:defRPr>
            </a:pPr>
            <a:endParaRPr lang="es-ES"/>
          </a:p>
        </c:txPr>
        <c:crossAx val="661473104"/>
        <c:crosses val="autoZero"/>
        <c:auto val="1"/>
        <c:lblAlgn val="ctr"/>
        <c:lblOffset val="100"/>
        <c:noMultiLvlLbl val="0"/>
      </c:catAx>
      <c:valAx>
        <c:axId val="661473104"/>
        <c:scaling>
          <c:orientation val="minMax"/>
        </c:scaling>
        <c:delete val="1"/>
        <c:axPos val="l"/>
        <c:numFmt formatCode="0%" sourceLinked="1"/>
        <c:majorTickMark val="out"/>
        <c:minorTickMark val="none"/>
        <c:tickLblPos val="nextTo"/>
        <c:crossAx val="6616200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Poppins" panose="00000500000000000000" pitchFamily="2" charset="0"/>
          <a:cs typeface="Poppins" panose="00000500000000000000" pitchFamily="2" charset="0"/>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3">
                <a:tint val="58000"/>
              </a:schemeClr>
            </a:solidFill>
            <a:ln>
              <a:noFill/>
            </a:ln>
            <a:effectLst/>
          </c:spPr>
          <c:invertIfNegative val="0"/>
          <c:dLbls>
            <c:spPr>
              <a:solidFill>
                <a:schemeClr val="bg1"/>
              </a:solid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Tekstas 1</c:v>
                </c:pt>
                <c:pt idx="1">
                  <c:v>Tekstas 2</c:v>
                </c:pt>
                <c:pt idx="2">
                  <c:v>Tekstas 3</c:v>
                </c:pt>
                <c:pt idx="3">
                  <c:v>Tekstas 4</c:v>
                </c:pt>
              </c:strCache>
            </c:strRef>
          </c:cat>
          <c:val>
            <c:numRef>
              <c:f>Sheet1!$B$2:$B$5</c:f>
              <c:numCache>
                <c:formatCode>General</c:formatCode>
                <c:ptCount val="4"/>
                <c:pt idx="0" formatCode="0%">
                  <c:v>0.2</c:v>
                </c:pt>
              </c:numCache>
            </c:numRef>
          </c:val>
          <c:extLst>
            <c:ext xmlns:c16="http://schemas.microsoft.com/office/drawing/2014/chart" uri="{C3380CC4-5D6E-409C-BE32-E72D297353CC}">
              <c16:uniqueId val="{00000000-62C9-D348-83CA-2EB763199A70}"/>
            </c:ext>
          </c:extLst>
        </c:ser>
        <c:ser>
          <c:idx val="1"/>
          <c:order val="1"/>
          <c:tx>
            <c:strRef>
              <c:f>Sheet1!$C$1</c:f>
              <c:strCache>
                <c:ptCount val="1"/>
                <c:pt idx="0">
                  <c:v>Series 2</c:v>
                </c:pt>
              </c:strCache>
            </c:strRef>
          </c:tx>
          <c:spPr>
            <a:solidFill>
              <a:schemeClr val="accent3">
                <a:tint val="86000"/>
              </a:schemeClr>
            </a:solidFill>
            <a:ln>
              <a:noFill/>
            </a:ln>
            <a:effectLst/>
          </c:spPr>
          <c:invertIfNegative val="0"/>
          <c:dLbls>
            <c:spPr>
              <a:solidFill>
                <a:schemeClr val="bg1"/>
              </a:solid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Tekstas 1</c:v>
                </c:pt>
                <c:pt idx="1">
                  <c:v>Tekstas 2</c:v>
                </c:pt>
                <c:pt idx="2">
                  <c:v>Tekstas 3</c:v>
                </c:pt>
                <c:pt idx="3">
                  <c:v>Tekstas 4</c:v>
                </c:pt>
              </c:strCache>
            </c:strRef>
          </c:cat>
          <c:val>
            <c:numRef>
              <c:f>Sheet1!$C$2:$C$5</c:f>
              <c:numCache>
                <c:formatCode>0%</c:formatCode>
                <c:ptCount val="4"/>
                <c:pt idx="1">
                  <c:v>0.3</c:v>
                </c:pt>
              </c:numCache>
            </c:numRef>
          </c:val>
          <c:extLst>
            <c:ext xmlns:c16="http://schemas.microsoft.com/office/drawing/2014/chart" uri="{C3380CC4-5D6E-409C-BE32-E72D297353CC}">
              <c16:uniqueId val="{00000001-62C9-D348-83CA-2EB763199A70}"/>
            </c:ext>
          </c:extLst>
        </c:ser>
        <c:ser>
          <c:idx val="2"/>
          <c:order val="2"/>
          <c:tx>
            <c:strRef>
              <c:f>Sheet1!$D$1</c:f>
              <c:strCache>
                <c:ptCount val="1"/>
                <c:pt idx="0">
                  <c:v>Series 3</c:v>
                </c:pt>
              </c:strCache>
            </c:strRef>
          </c:tx>
          <c:spPr>
            <a:solidFill>
              <a:schemeClr val="accent3">
                <a:shade val="86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Tekstas 1</c:v>
                </c:pt>
                <c:pt idx="1">
                  <c:v>Tekstas 2</c:v>
                </c:pt>
                <c:pt idx="2">
                  <c:v>Tekstas 3</c:v>
                </c:pt>
                <c:pt idx="3">
                  <c:v>Tekstas 4</c:v>
                </c:pt>
              </c:strCache>
            </c:strRef>
          </c:cat>
          <c:val>
            <c:numRef>
              <c:f>Sheet1!$D$2:$D$5</c:f>
              <c:numCache>
                <c:formatCode>General</c:formatCode>
                <c:ptCount val="4"/>
                <c:pt idx="2" formatCode="0%">
                  <c:v>0.5</c:v>
                </c:pt>
              </c:numCache>
            </c:numRef>
          </c:val>
          <c:extLst>
            <c:ext xmlns:c16="http://schemas.microsoft.com/office/drawing/2014/chart" uri="{C3380CC4-5D6E-409C-BE32-E72D297353CC}">
              <c16:uniqueId val="{00000002-62C9-D348-83CA-2EB763199A70}"/>
            </c:ext>
          </c:extLst>
        </c:ser>
        <c:ser>
          <c:idx val="3"/>
          <c:order val="3"/>
          <c:tx>
            <c:strRef>
              <c:f>Sheet1!$E$1</c:f>
              <c:strCache>
                <c:ptCount val="1"/>
                <c:pt idx="0">
                  <c:v>Series 32</c:v>
                </c:pt>
              </c:strCache>
            </c:strRef>
          </c:tx>
          <c:spPr>
            <a:solidFill>
              <a:schemeClr val="accent3">
                <a:shade val="58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Tekstas 1</c:v>
                </c:pt>
                <c:pt idx="1">
                  <c:v>Tekstas 2</c:v>
                </c:pt>
                <c:pt idx="2">
                  <c:v>Tekstas 3</c:v>
                </c:pt>
                <c:pt idx="3">
                  <c:v>Tekstas 4</c:v>
                </c:pt>
              </c:strCache>
            </c:strRef>
          </c:cat>
          <c:val>
            <c:numRef>
              <c:f>Sheet1!$E$2:$E$5</c:f>
              <c:numCache>
                <c:formatCode>General</c:formatCode>
                <c:ptCount val="4"/>
                <c:pt idx="3" formatCode="0%">
                  <c:v>0.5</c:v>
                </c:pt>
              </c:numCache>
            </c:numRef>
          </c:val>
          <c:extLst>
            <c:ext xmlns:c16="http://schemas.microsoft.com/office/drawing/2014/chart" uri="{C3380CC4-5D6E-409C-BE32-E72D297353CC}">
              <c16:uniqueId val="{00000005-62C9-D348-83CA-2EB763199A70}"/>
            </c:ext>
          </c:extLst>
        </c:ser>
        <c:dLbls>
          <c:showLegendKey val="0"/>
          <c:showVal val="0"/>
          <c:showCatName val="0"/>
          <c:showSerName val="0"/>
          <c:showPercent val="0"/>
          <c:showBubbleSize val="0"/>
        </c:dLbls>
        <c:gapWidth val="0"/>
        <c:overlap val="74"/>
        <c:axId val="661620096"/>
        <c:axId val="661473104"/>
      </c:barChart>
      <c:catAx>
        <c:axId val="6616200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s-ES"/>
          </a:p>
        </c:txPr>
        <c:crossAx val="661473104"/>
        <c:crosses val="autoZero"/>
        <c:auto val="1"/>
        <c:lblAlgn val="ctr"/>
        <c:lblOffset val="100"/>
        <c:noMultiLvlLbl val="0"/>
      </c:catAx>
      <c:valAx>
        <c:axId val="661473104"/>
        <c:scaling>
          <c:orientation val="minMax"/>
        </c:scaling>
        <c:delete val="1"/>
        <c:axPos val="l"/>
        <c:numFmt formatCode="0%" sourceLinked="1"/>
        <c:majorTickMark val="out"/>
        <c:minorTickMark val="none"/>
        <c:tickLblPos val="nextTo"/>
        <c:crossAx val="6616200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Poppins" panose="00000500000000000000" pitchFamily="2" charset="0"/>
          <a:cs typeface="Poppins" panose="00000500000000000000" pitchFamily="2"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Reversed" id="23">
  <a:schemeClr val="accent3"/>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14D05-6312-B645-AF2D-08D1D49843E3}" type="datetimeFigureOut">
              <a:rPr lang="en-LT" smtClean="0"/>
              <a:t>10/07/2024</a:t>
            </a:fld>
            <a:endParaRPr lang="en-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46C219-D0CB-0346-AF46-782F1007A959}" type="slidenum">
              <a:rPr lang="en-LT" smtClean="0"/>
              <a:t>‹Nº›</a:t>
            </a:fld>
            <a:endParaRPr lang="en-LT"/>
          </a:p>
        </p:txBody>
      </p:sp>
    </p:spTree>
    <p:extLst>
      <p:ext uri="{BB962C8B-B14F-4D97-AF65-F5344CB8AC3E}">
        <p14:creationId xmlns:p14="http://schemas.microsoft.com/office/powerpoint/2010/main" val="2248736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8280E5"/>
        </a:solidFill>
        <a:effectLst/>
      </p:bgPr>
    </p:bg>
    <p:spTree>
      <p:nvGrpSpPr>
        <p:cNvPr id="1" name=""/>
        <p:cNvGrpSpPr/>
        <p:nvPr/>
      </p:nvGrpSpPr>
      <p:grpSpPr>
        <a:xfrm>
          <a:off x="0" y="0"/>
          <a:ext cx="0" cy="0"/>
          <a:chOff x="0" y="0"/>
          <a:chExt cx="0" cy="0"/>
        </a:xfrm>
      </p:grpSpPr>
      <p:sp>
        <p:nvSpPr>
          <p:cNvPr id="4" name="Rectángulo 3"/>
          <p:cNvSpPr/>
          <p:nvPr userDrawn="1"/>
        </p:nvSpPr>
        <p:spPr>
          <a:xfrm>
            <a:off x="1" y="5310792"/>
            <a:ext cx="12192000" cy="1518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“Funded/Co-funded by the European Union. Views and opinions expressed are however those of the author(s) only and do not necessarily reflect those of the European Union or European Innovation Council and SMEs Executive Agency (EISMEA). Neither the </a:t>
            </a:r>
            <a:r>
              <a:rPr lang="en-US" dirty="0" err="1"/>
              <a:t>Euro“Funded</a:t>
            </a:r>
            <a:r>
              <a:rPr lang="en-US" dirty="0"/>
              <a:t>/Co-funded by the European Union. Views and opinions expressed are however those of the author(s) only and do not necessarily reflect those of the European Union or European Innovation Council and SMEs Executive Agency (EISMEA). Neither the European Union nor the granting authority can be held responsible for them.”</a:t>
            </a:r>
          </a:p>
          <a:p>
            <a:pPr algn="ctr"/>
            <a:r>
              <a:rPr lang="en-US" dirty="0" err="1"/>
              <a:t>pean</a:t>
            </a:r>
            <a:r>
              <a:rPr lang="en-US" dirty="0"/>
              <a:t> Union nor the granting authority can be held responsible for them.”</a:t>
            </a:r>
          </a:p>
        </p:txBody>
      </p:sp>
      <p:sp>
        <p:nvSpPr>
          <p:cNvPr id="2" name="Title 1">
            <a:extLst>
              <a:ext uri="{FF2B5EF4-FFF2-40B4-BE49-F238E27FC236}">
                <a16:creationId xmlns:a16="http://schemas.microsoft.com/office/drawing/2014/main" id="{72EA01CA-B547-A442-ACFC-3D6CF3FAB361}"/>
              </a:ext>
            </a:extLst>
          </p:cNvPr>
          <p:cNvSpPr>
            <a:spLocks noGrp="1"/>
          </p:cNvSpPr>
          <p:nvPr>
            <p:ph type="ctrTitle" hasCustomPrompt="1"/>
          </p:nvPr>
        </p:nvSpPr>
        <p:spPr>
          <a:xfrm>
            <a:off x="938842" y="1314955"/>
            <a:ext cx="5587652" cy="1341926"/>
          </a:xfrm>
        </p:spPr>
        <p:txBody>
          <a:bodyPr anchor="b">
            <a:noAutofit/>
          </a:bodyPr>
          <a:lstStyle>
            <a:lvl1pPr algn="l">
              <a:defRPr sz="3500">
                <a:solidFill>
                  <a:schemeClr val="bg1"/>
                </a:solidFill>
              </a:defRPr>
            </a:lvl1pPr>
          </a:lstStyle>
          <a:p>
            <a:r>
              <a:rPr lang="en-GB" dirty="0"/>
              <a:t>Title of the presentation in two lines</a:t>
            </a:r>
            <a:endParaRPr lang="en-LT" dirty="0"/>
          </a:p>
        </p:txBody>
      </p:sp>
      <p:sp>
        <p:nvSpPr>
          <p:cNvPr id="3" name="Subtitle 2">
            <a:extLst>
              <a:ext uri="{FF2B5EF4-FFF2-40B4-BE49-F238E27FC236}">
                <a16:creationId xmlns:a16="http://schemas.microsoft.com/office/drawing/2014/main" id="{E544E1B9-1882-0D43-9CCA-96C021418916}"/>
              </a:ext>
            </a:extLst>
          </p:cNvPr>
          <p:cNvSpPr>
            <a:spLocks noGrp="1"/>
          </p:cNvSpPr>
          <p:nvPr>
            <p:ph type="subTitle" idx="1" hasCustomPrompt="1"/>
          </p:nvPr>
        </p:nvSpPr>
        <p:spPr>
          <a:xfrm>
            <a:off x="967150" y="3087408"/>
            <a:ext cx="4697381" cy="749369"/>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Surname, Position</a:t>
            </a:r>
            <a:endParaRPr lang="en-LT" dirty="0"/>
          </a:p>
        </p:txBody>
      </p:sp>
      <p:pic>
        <p:nvPicPr>
          <p:cNvPr id="7" name="Picture 5">
            <a:extLst>
              <a:ext uri="{FF2B5EF4-FFF2-40B4-BE49-F238E27FC236}">
                <a16:creationId xmlns:a16="http://schemas.microsoft.com/office/drawing/2014/main" id="{9F310B33-EF63-C141-A456-07D3E964D58A}"/>
              </a:ext>
            </a:extLst>
          </p:cNvPr>
          <p:cNvPicPr>
            <a:picLocks noChangeAspect="1"/>
          </p:cNvPicPr>
          <p:nvPr userDrawn="1"/>
        </p:nvPicPr>
        <p:blipFill>
          <a:blip r:embed="rId2"/>
          <a:srcRect/>
          <a:stretch/>
        </p:blipFill>
        <p:spPr>
          <a:xfrm>
            <a:off x="758707" y="5573950"/>
            <a:ext cx="1579379" cy="849414"/>
          </a:xfrm>
          <a:prstGeom prst="rect">
            <a:avLst/>
          </a:prstGeom>
        </p:spPr>
      </p:pic>
      <p:pic>
        <p:nvPicPr>
          <p:cNvPr id="2052" name="Picture 4" descr="https://ec.europa.eu/regional_policy/images/information-sources/logo-download-center/eu_co_funded_en.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1439" y="5573950"/>
            <a:ext cx="2221508" cy="466517"/>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userDrawn="1"/>
        </p:nvSpPr>
        <p:spPr>
          <a:xfrm>
            <a:off x="2492188" y="6040467"/>
            <a:ext cx="4616824" cy="584775"/>
          </a:xfrm>
          <a:prstGeom prst="rect">
            <a:avLst/>
          </a:prstGeom>
        </p:spPr>
        <p:txBody>
          <a:bodyPr wrap="square">
            <a:spAutoFit/>
          </a:bodyPr>
          <a:lstStyle/>
          <a:p>
            <a:r>
              <a:rPr lang="en-US" sz="800" dirty="0"/>
              <a:t>“Co-funded by the European Union. Views and opinions expressed are however those of the author(s) only and do not necessarily reflect those of the European Union or European Innovation Council and SMEs Executive Agency (EISMEA). Neither the European Union nor the granting authority can be held responsible for them.”</a:t>
            </a:r>
          </a:p>
        </p:txBody>
      </p:sp>
    </p:spTree>
    <p:extLst>
      <p:ext uri="{BB962C8B-B14F-4D97-AF65-F5344CB8AC3E}">
        <p14:creationId xmlns:p14="http://schemas.microsoft.com/office/powerpoint/2010/main" val="968776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bulletpoi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168374-565B-0941-81B9-7CBAE2945087}"/>
              </a:ext>
            </a:extLst>
          </p:cNvPr>
          <p:cNvSpPr/>
          <p:nvPr userDrawn="1"/>
        </p:nvSpPr>
        <p:spPr>
          <a:xfrm>
            <a:off x="6677940" y="0"/>
            <a:ext cx="5514060" cy="6858000"/>
          </a:xfrm>
          <a:prstGeom prst="rect">
            <a:avLst/>
          </a:prstGeom>
          <a:solidFill>
            <a:srgbClr val="828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2" name="Title 1">
            <a:extLst>
              <a:ext uri="{FF2B5EF4-FFF2-40B4-BE49-F238E27FC236}">
                <a16:creationId xmlns:a16="http://schemas.microsoft.com/office/drawing/2014/main" id="{9520E444-E3F9-0148-A523-2F263BB7B9FD}"/>
              </a:ext>
            </a:extLst>
          </p:cNvPr>
          <p:cNvSpPr>
            <a:spLocks noGrp="1"/>
          </p:cNvSpPr>
          <p:nvPr>
            <p:ph type="title" hasCustomPrompt="1"/>
          </p:nvPr>
        </p:nvSpPr>
        <p:spPr>
          <a:xfrm>
            <a:off x="1329872" y="637495"/>
            <a:ext cx="4184189" cy="2791506"/>
          </a:xfrm>
        </p:spPr>
        <p:txBody>
          <a:bodyPr>
            <a:normAutofit/>
          </a:bodyPr>
          <a:lstStyle>
            <a:lvl1pPr>
              <a:lnSpc>
                <a:spcPct val="100000"/>
              </a:lnSpc>
              <a:defRPr sz="3500">
                <a:solidFill>
                  <a:srgbClr val="231F20"/>
                </a:solidFill>
              </a:defRPr>
            </a:lvl1pPr>
          </a:lstStyle>
          <a:p>
            <a:r>
              <a:rPr lang="en-GB" dirty="0"/>
              <a:t>Topic</a:t>
            </a:r>
            <a:br>
              <a:rPr lang="en-GB" dirty="0"/>
            </a:br>
            <a:r>
              <a:rPr lang="en-GB" dirty="0"/>
              <a:t>title</a:t>
            </a:r>
            <a:endParaRPr lang="en-LT" dirty="0"/>
          </a:p>
        </p:txBody>
      </p:sp>
      <p:pic>
        <p:nvPicPr>
          <p:cNvPr id="7" name="Picture 6">
            <a:extLst>
              <a:ext uri="{FF2B5EF4-FFF2-40B4-BE49-F238E27FC236}">
                <a16:creationId xmlns:a16="http://schemas.microsoft.com/office/drawing/2014/main" id="{C860C4B2-6137-D948-9403-5A742964DC6E}"/>
              </a:ext>
            </a:extLst>
          </p:cNvPr>
          <p:cNvPicPr>
            <a:picLocks noChangeAspect="1"/>
          </p:cNvPicPr>
          <p:nvPr userDrawn="1"/>
        </p:nvPicPr>
        <p:blipFill>
          <a:blip r:embed="rId2"/>
          <a:srcRect/>
          <a:stretch/>
        </p:blipFill>
        <p:spPr>
          <a:xfrm>
            <a:off x="408494" y="410030"/>
            <a:ext cx="313724" cy="305103"/>
          </a:xfrm>
          <a:prstGeom prst="rect">
            <a:avLst/>
          </a:prstGeom>
        </p:spPr>
      </p:pic>
      <p:sp>
        <p:nvSpPr>
          <p:cNvPr id="10" name="Text Placeholder 3">
            <a:extLst>
              <a:ext uri="{FF2B5EF4-FFF2-40B4-BE49-F238E27FC236}">
                <a16:creationId xmlns:a16="http://schemas.microsoft.com/office/drawing/2014/main" id="{C7124E3A-97A3-8944-B35B-874803A7F9F5}"/>
              </a:ext>
            </a:extLst>
          </p:cNvPr>
          <p:cNvSpPr>
            <a:spLocks noGrp="1"/>
          </p:cNvSpPr>
          <p:nvPr>
            <p:ph type="body" sz="half" idx="10" hasCustomPrompt="1"/>
          </p:nvPr>
        </p:nvSpPr>
        <p:spPr>
          <a:xfrm>
            <a:off x="1329872" y="3687052"/>
            <a:ext cx="4053786" cy="2533453"/>
          </a:xfrm>
        </p:spPr>
        <p:txBody>
          <a:bodyPr>
            <a:normAutofit/>
          </a:bodyPr>
          <a:lstStyle>
            <a:lvl1pPr marL="0" indent="0">
              <a:lnSpc>
                <a:spcPct val="130000"/>
              </a:lnSpc>
              <a:buNone/>
              <a:defRPr sz="12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In </a:t>
            </a:r>
            <a:r>
              <a:rPr lang="en-GB" dirty="0" err="1"/>
              <a:t>mauris</a:t>
            </a:r>
            <a:r>
              <a:rPr lang="en-GB" dirty="0"/>
              <a:t> </a:t>
            </a:r>
            <a:r>
              <a:rPr lang="en-GB" dirty="0" err="1"/>
              <a:t>nunc</a:t>
            </a:r>
            <a:r>
              <a:rPr lang="en-GB" dirty="0"/>
              <a:t>, </a:t>
            </a:r>
            <a:r>
              <a:rPr lang="en-GB" dirty="0" err="1"/>
              <a:t>scelerisque</a:t>
            </a:r>
            <a:r>
              <a:rPr lang="en-GB" dirty="0"/>
              <a:t> non </a:t>
            </a:r>
            <a:r>
              <a:rPr lang="en-GB" dirty="0" err="1"/>
              <a:t>massa</a:t>
            </a:r>
            <a:r>
              <a:rPr lang="en-GB" dirty="0"/>
              <a:t> </a:t>
            </a:r>
            <a:r>
              <a:rPr lang="en-GB" dirty="0" err="1"/>
              <a:t>quis</a:t>
            </a:r>
            <a:r>
              <a:rPr lang="en-GB" dirty="0"/>
              <a:t>, </a:t>
            </a:r>
            <a:r>
              <a:rPr lang="en-GB" dirty="0" err="1"/>
              <a:t>bibendum</a:t>
            </a:r>
            <a:r>
              <a:rPr lang="en-GB" dirty="0"/>
              <a:t> </a:t>
            </a:r>
            <a:r>
              <a:rPr lang="en-GB" dirty="0" err="1"/>
              <a:t>suscipit</a:t>
            </a:r>
            <a:r>
              <a:rPr lang="en-GB" dirty="0"/>
              <a:t> </a:t>
            </a:r>
            <a:r>
              <a:rPr lang="en-GB" dirty="0" err="1"/>
              <a:t>risus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a:t>
            </a:r>
            <a:r>
              <a:rPr lang="en-GB" dirty="0" err="1"/>
              <a:t>pretium</a:t>
            </a:r>
            <a:r>
              <a:rPr lang="en-GB" dirty="0"/>
              <a:t> </a:t>
            </a:r>
            <a:r>
              <a:rPr lang="en-GB" dirty="0" err="1"/>
              <a:t>blandit</a:t>
            </a:r>
            <a:r>
              <a:rPr lang="en-GB" dirty="0"/>
              <a:t>.</a:t>
            </a:r>
          </a:p>
        </p:txBody>
      </p:sp>
      <p:sp>
        <p:nvSpPr>
          <p:cNvPr id="12" name="Text Placeholder 3">
            <a:extLst>
              <a:ext uri="{FF2B5EF4-FFF2-40B4-BE49-F238E27FC236}">
                <a16:creationId xmlns:a16="http://schemas.microsoft.com/office/drawing/2014/main" id="{3F8E7FE5-75F6-D54A-B074-844081BCADAB}"/>
              </a:ext>
            </a:extLst>
          </p:cNvPr>
          <p:cNvSpPr>
            <a:spLocks noGrp="1"/>
          </p:cNvSpPr>
          <p:nvPr>
            <p:ph type="body" sz="half" idx="2" hasCustomPrompt="1"/>
          </p:nvPr>
        </p:nvSpPr>
        <p:spPr>
          <a:xfrm>
            <a:off x="7854784" y="1805678"/>
            <a:ext cx="3615000" cy="3315331"/>
          </a:xfrm>
        </p:spPr>
        <p:txBody>
          <a:bodyPr>
            <a:normAutofit/>
          </a:bodyPr>
          <a:lstStyle>
            <a:lvl1pPr marL="171450" marR="0" indent="-171450" algn="l" defTabSz="914400" rtl="0" eaLnBrk="1" fontAlgn="auto" latinLnBrk="0" hangingPunct="1">
              <a:lnSpc>
                <a:spcPct val="150000"/>
              </a:lnSpc>
              <a:spcBef>
                <a:spcPts val="1000"/>
              </a:spcBef>
              <a:spcAft>
                <a:spcPts val="0"/>
              </a:spcAft>
              <a:buClr>
                <a:srgbClr val="FFFFFF"/>
              </a:buClr>
              <a:buSzPct val="100000"/>
              <a:buFont typeface="Arial" panose="020B0604020202020204" pitchFamily="34" charset="0"/>
              <a:buChar char="•"/>
              <a:tabLst/>
              <a:defRPr sz="12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Lorem ipsum</a:t>
            </a:r>
          </a:p>
          <a:p>
            <a:pPr lvl="0"/>
            <a:r>
              <a:rPr lang="en-GB" dirty="0"/>
              <a:t>Lorem ipsum</a:t>
            </a:r>
          </a:p>
          <a:p>
            <a:pPr lvl="0"/>
            <a:r>
              <a:rPr lang="en-GB" dirty="0"/>
              <a:t>Lorem ipsum</a:t>
            </a:r>
          </a:p>
          <a:p>
            <a:pPr lvl="0"/>
            <a:r>
              <a:rPr lang="en-GB" dirty="0"/>
              <a:t>Lorem ipsum</a:t>
            </a:r>
          </a:p>
          <a:p>
            <a:pPr lvl="0"/>
            <a:r>
              <a:rPr lang="en-GB" dirty="0"/>
              <a:t>Lorem ipsum</a:t>
            </a:r>
          </a:p>
          <a:p>
            <a:pPr lvl="0"/>
            <a:r>
              <a:rPr lang="en-GB" dirty="0"/>
              <a:t>Lorem ipsum</a:t>
            </a:r>
          </a:p>
          <a:p>
            <a:pPr lvl="0"/>
            <a:r>
              <a:rPr lang="en-GB" dirty="0"/>
              <a:t>Lorem ipsum</a:t>
            </a:r>
          </a:p>
          <a:p>
            <a:pPr lvl="0"/>
            <a:r>
              <a:rPr lang="en-GB" dirty="0"/>
              <a:t>Lorem ipsum</a:t>
            </a:r>
          </a:p>
          <a:p>
            <a:pPr lvl="0"/>
            <a:endParaRPr lang="en-GB" dirty="0"/>
          </a:p>
        </p:txBody>
      </p:sp>
    </p:spTree>
    <p:extLst>
      <p:ext uri="{BB962C8B-B14F-4D97-AF65-F5344CB8AC3E}">
        <p14:creationId xmlns:p14="http://schemas.microsoft.com/office/powerpoint/2010/main" val="1354873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tab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91CCE7-3107-EB4C-9FC6-80047657FFC7}"/>
              </a:ext>
            </a:extLst>
          </p:cNvPr>
          <p:cNvSpPr/>
          <p:nvPr userDrawn="1"/>
        </p:nvSpPr>
        <p:spPr>
          <a:xfrm>
            <a:off x="5845200" y="2542166"/>
            <a:ext cx="5207856" cy="2563586"/>
          </a:xfrm>
          <a:prstGeom prst="rect">
            <a:avLst/>
          </a:prstGeom>
          <a:solidFill>
            <a:srgbClr val="FC9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latin typeface="Poppins" panose="00000500000000000000" pitchFamily="2" charset="0"/>
              <a:cs typeface="Poppins" panose="00000500000000000000" pitchFamily="2" charset="0"/>
            </a:endParaRPr>
          </a:p>
        </p:txBody>
      </p:sp>
      <p:sp>
        <p:nvSpPr>
          <p:cNvPr id="2" name="Title 1">
            <a:extLst>
              <a:ext uri="{FF2B5EF4-FFF2-40B4-BE49-F238E27FC236}">
                <a16:creationId xmlns:a16="http://schemas.microsoft.com/office/drawing/2014/main" id="{9520E444-E3F9-0148-A523-2F263BB7B9FD}"/>
              </a:ext>
            </a:extLst>
          </p:cNvPr>
          <p:cNvSpPr>
            <a:spLocks noGrp="1"/>
          </p:cNvSpPr>
          <p:nvPr>
            <p:ph type="title" hasCustomPrompt="1"/>
          </p:nvPr>
        </p:nvSpPr>
        <p:spPr>
          <a:xfrm>
            <a:off x="1329872" y="637495"/>
            <a:ext cx="4184189" cy="2791506"/>
          </a:xfrm>
        </p:spPr>
        <p:txBody>
          <a:bodyPr>
            <a:normAutofit/>
          </a:bodyPr>
          <a:lstStyle>
            <a:lvl1pPr>
              <a:lnSpc>
                <a:spcPct val="100000"/>
              </a:lnSpc>
              <a:defRPr sz="3500">
                <a:solidFill>
                  <a:srgbClr val="231F20"/>
                </a:solidFill>
                <a:latin typeface="Poppins" panose="00000500000000000000" pitchFamily="2" charset="0"/>
                <a:cs typeface="Poppins" panose="00000500000000000000" pitchFamily="2" charset="0"/>
              </a:defRPr>
            </a:lvl1pPr>
          </a:lstStyle>
          <a:p>
            <a:r>
              <a:rPr lang="en-GB" dirty="0"/>
              <a:t>Table</a:t>
            </a:r>
            <a:br>
              <a:rPr lang="en-GB" dirty="0"/>
            </a:br>
            <a:r>
              <a:rPr lang="en-GB" dirty="0"/>
              <a:t>design</a:t>
            </a:r>
            <a:endParaRPr lang="en-LT" dirty="0"/>
          </a:p>
        </p:txBody>
      </p:sp>
      <p:pic>
        <p:nvPicPr>
          <p:cNvPr id="7" name="Picture 6">
            <a:extLst>
              <a:ext uri="{FF2B5EF4-FFF2-40B4-BE49-F238E27FC236}">
                <a16:creationId xmlns:a16="http://schemas.microsoft.com/office/drawing/2014/main" id="{C860C4B2-6137-D948-9403-5A742964DC6E}"/>
              </a:ext>
            </a:extLst>
          </p:cNvPr>
          <p:cNvPicPr>
            <a:picLocks noChangeAspect="1"/>
          </p:cNvPicPr>
          <p:nvPr userDrawn="1"/>
        </p:nvPicPr>
        <p:blipFill>
          <a:blip r:embed="rId2"/>
          <a:srcRect/>
          <a:stretch/>
        </p:blipFill>
        <p:spPr>
          <a:xfrm>
            <a:off x="408494" y="410030"/>
            <a:ext cx="313724" cy="305103"/>
          </a:xfrm>
          <a:prstGeom prst="rect">
            <a:avLst/>
          </a:prstGeom>
        </p:spPr>
      </p:pic>
      <p:graphicFrame>
        <p:nvGraphicFramePr>
          <p:cNvPr id="3" name="Table 3">
            <a:extLst>
              <a:ext uri="{FF2B5EF4-FFF2-40B4-BE49-F238E27FC236}">
                <a16:creationId xmlns:a16="http://schemas.microsoft.com/office/drawing/2014/main" id="{BB32303E-C892-1A47-86FC-30EAE92B7901}"/>
              </a:ext>
            </a:extLst>
          </p:cNvPr>
          <p:cNvGraphicFramePr>
            <a:graphicFrameLocks noGrp="1"/>
          </p:cNvGraphicFramePr>
          <p:nvPr userDrawn="1">
            <p:extLst>
              <p:ext uri="{D42A27DB-BD31-4B8C-83A1-F6EECF244321}">
                <p14:modId xmlns:p14="http://schemas.microsoft.com/office/powerpoint/2010/main" val="534683810"/>
              </p:ext>
            </p:extLst>
          </p:nvPr>
        </p:nvGraphicFramePr>
        <p:xfrm>
          <a:off x="5756709" y="2484375"/>
          <a:ext cx="5207856" cy="2537240"/>
        </p:xfrm>
        <a:graphic>
          <a:graphicData uri="http://schemas.openxmlformats.org/drawingml/2006/table">
            <a:tbl>
              <a:tblPr firstRow="1" bandRow="1">
                <a:tableStyleId>{0660B408-B3CF-4A94-85FC-2B1E0A45F4A2}</a:tableStyleId>
              </a:tblPr>
              <a:tblGrid>
                <a:gridCol w="1735952">
                  <a:extLst>
                    <a:ext uri="{9D8B030D-6E8A-4147-A177-3AD203B41FA5}">
                      <a16:colId xmlns:a16="http://schemas.microsoft.com/office/drawing/2014/main" val="3585830869"/>
                    </a:ext>
                  </a:extLst>
                </a:gridCol>
                <a:gridCol w="1735952">
                  <a:extLst>
                    <a:ext uri="{9D8B030D-6E8A-4147-A177-3AD203B41FA5}">
                      <a16:colId xmlns:a16="http://schemas.microsoft.com/office/drawing/2014/main" val="3611816430"/>
                    </a:ext>
                  </a:extLst>
                </a:gridCol>
                <a:gridCol w="1735952">
                  <a:extLst>
                    <a:ext uri="{9D8B030D-6E8A-4147-A177-3AD203B41FA5}">
                      <a16:colId xmlns:a16="http://schemas.microsoft.com/office/drawing/2014/main" val="1240010381"/>
                    </a:ext>
                  </a:extLst>
                </a:gridCol>
              </a:tblGrid>
              <a:tr h="507448">
                <a:tc>
                  <a:txBody>
                    <a:bodyPr/>
                    <a:lstStyle/>
                    <a:p>
                      <a:r>
                        <a:rPr lang="en-LT" sz="1000" b="0" dirty="0">
                          <a:ln>
                            <a:noFill/>
                          </a:ln>
                          <a:solidFill>
                            <a:schemeClr val="bg1"/>
                          </a:solidFill>
                          <a:latin typeface="Verdana" panose="020B0604030504040204" pitchFamily="34" charset="0"/>
                          <a:ea typeface="Verdana" panose="020B0604030504040204" pitchFamily="34" charset="0"/>
                          <a:cs typeface="Verdana" panose="020B0604030504040204" pitchFamily="34" charset="0"/>
                        </a:rPr>
                        <a:t>Lorem ipsum</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280E5"/>
                    </a:solidFill>
                  </a:tcPr>
                </a:tc>
                <a:tc>
                  <a:txBody>
                    <a:bodyPr/>
                    <a:lstStyle/>
                    <a:p>
                      <a:r>
                        <a:rPr lang="en-LT" sz="1000" b="0" dirty="0">
                          <a:ln>
                            <a:noFill/>
                          </a:ln>
                          <a:solidFill>
                            <a:schemeClr val="bg1"/>
                          </a:solidFill>
                          <a:latin typeface="Verdana" panose="020B0604030504040204" pitchFamily="34" charset="0"/>
                          <a:ea typeface="Verdana" panose="020B0604030504040204" pitchFamily="34" charset="0"/>
                          <a:cs typeface="Verdana" panose="020B0604030504040204" pitchFamily="34" charset="0"/>
                        </a:rPr>
                        <a:t>Lorem ipsum</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280E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LT" sz="1000" b="0" dirty="0">
                          <a:ln>
                            <a:noFill/>
                          </a:ln>
                          <a:solidFill>
                            <a:schemeClr val="bg1"/>
                          </a:solidFill>
                          <a:latin typeface="Verdana" panose="020B0604030504040204" pitchFamily="34" charset="0"/>
                          <a:ea typeface="Verdana" panose="020B0604030504040204" pitchFamily="34" charset="0"/>
                          <a:cs typeface="Verdana" panose="020B0604030504040204" pitchFamily="34" charset="0"/>
                        </a:rPr>
                        <a:t>Lorem ipsum</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280E5"/>
                    </a:solidFill>
                  </a:tcPr>
                </a:tc>
                <a:extLst>
                  <a:ext uri="{0D108BD9-81ED-4DB2-BD59-A6C34878D82A}">
                    <a16:rowId xmlns:a16="http://schemas.microsoft.com/office/drawing/2014/main" val="1451591149"/>
                  </a:ext>
                </a:extLst>
              </a:tr>
              <a:tr h="507448">
                <a:tc>
                  <a:txBody>
                    <a:bodyPr/>
                    <a:lstStyle/>
                    <a:p>
                      <a:r>
                        <a:rPr lang="en-LT" sz="1000" dirty="0">
                          <a:ln>
                            <a:noFill/>
                          </a:ln>
                          <a:solidFill>
                            <a:srgbClr val="231F20"/>
                          </a:solidFill>
                          <a:latin typeface="Verdana" panose="020B0604030504040204" pitchFamily="34" charset="0"/>
                          <a:ea typeface="Verdana" panose="020B0604030504040204" pitchFamily="34" charset="0"/>
                          <a:cs typeface="Verdana" panose="020B0604030504040204" pitchFamily="34" charset="0"/>
                        </a:rPr>
                        <a:t>Lorem ipsum</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4E3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LT" sz="1000" dirty="0">
                          <a:ln>
                            <a:noFill/>
                          </a:ln>
                          <a:solidFill>
                            <a:srgbClr val="231F20"/>
                          </a:solidFill>
                          <a:latin typeface="Verdana" panose="020B0604030504040204" pitchFamily="34" charset="0"/>
                          <a:ea typeface="Verdana" panose="020B0604030504040204" pitchFamily="34" charset="0"/>
                          <a:cs typeface="Verdana" panose="020B0604030504040204" pitchFamily="34" charset="0"/>
                        </a:rPr>
                        <a:t>Lorem ipsum</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4E3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LT" sz="1000" dirty="0">
                          <a:ln>
                            <a:noFill/>
                          </a:ln>
                          <a:solidFill>
                            <a:srgbClr val="231F20"/>
                          </a:solidFill>
                          <a:latin typeface="Verdana" panose="020B0604030504040204" pitchFamily="34" charset="0"/>
                          <a:ea typeface="Verdana" panose="020B0604030504040204" pitchFamily="34" charset="0"/>
                          <a:cs typeface="Verdana" panose="020B0604030504040204" pitchFamily="34" charset="0"/>
                        </a:rPr>
                        <a:t>Lorem ipsum</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4E3F9"/>
                    </a:solidFill>
                  </a:tcPr>
                </a:tc>
                <a:extLst>
                  <a:ext uri="{0D108BD9-81ED-4DB2-BD59-A6C34878D82A}">
                    <a16:rowId xmlns:a16="http://schemas.microsoft.com/office/drawing/2014/main" val="615054526"/>
                  </a:ext>
                </a:extLst>
              </a:tr>
              <a:tr h="507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LT" sz="1000" dirty="0">
                          <a:ln>
                            <a:noFill/>
                          </a:ln>
                          <a:solidFill>
                            <a:srgbClr val="231F20"/>
                          </a:solidFill>
                          <a:latin typeface="Verdana" panose="020B0604030504040204" pitchFamily="34" charset="0"/>
                          <a:ea typeface="Verdana" panose="020B0604030504040204" pitchFamily="34" charset="0"/>
                          <a:cs typeface="Verdana" panose="020B0604030504040204" pitchFamily="34" charset="0"/>
                        </a:rPr>
                        <a:t>Lorem ipsum</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1AF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LT" sz="1000" dirty="0">
                          <a:ln>
                            <a:noFill/>
                          </a:ln>
                          <a:solidFill>
                            <a:srgbClr val="231F20"/>
                          </a:solidFill>
                          <a:latin typeface="Verdana" panose="020B0604030504040204" pitchFamily="34" charset="0"/>
                          <a:ea typeface="Verdana" panose="020B0604030504040204" pitchFamily="34" charset="0"/>
                          <a:cs typeface="Verdana" panose="020B0604030504040204" pitchFamily="34" charset="0"/>
                        </a:rPr>
                        <a:t>Lorem ipsum</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1AF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LT" sz="1000" dirty="0">
                          <a:ln>
                            <a:noFill/>
                          </a:ln>
                          <a:solidFill>
                            <a:srgbClr val="231F20"/>
                          </a:solidFill>
                          <a:latin typeface="Verdana" panose="020B0604030504040204" pitchFamily="34" charset="0"/>
                          <a:ea typeface="Verdana" panose="020B0604030504040204" pitchFamily="34" charset="0"/>
                          <a:cs typeface="Verdana" panose="020B0604030504040204" pitchFamily="34" charset="0"/>
                        </a:rPr>
                        <a:t>Lorem ipsum</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1AFEF"/>
                    </a:solidFill>
                  </a:tcPr>
                </a:tc>
                <a:extLst>
                  <a:ext uri="{0D108BD9-81ED-4DB2-BD59-A6C34878D82A}">
                    <a16:rowId xmlns:a16="http://schemas.microsoft.com/office/drawing/2014/main" val="3273480404"/>
                  </a:ext>
                </a:extLst>
              </a:tr>
              <a:tr h="507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LT" sz="1000" dirty="0">
                          <a:ln>
                            <a:noFill/>
                          </a:ln>
                          <a:solidFill>
                            <a:srgbClr val="231F20"/>
                          </a:solidFill>
                          <a:latin typeface="Verdana" panose="020B0604030504040204" pitchFamily="34" charset="0"/>
                          <a:ea typeface="Verdana" panose="020B0604030504040204" pitchFamily="34" charset="0"/>
                          <a:cs typeface="Verdana" panose="020B0604030504040204" pitchFamily="34" charset="0"/>
                        </a:rPr>
                        <a:t>Lorem ipsum</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4E3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LT" sz="1000" dirty="0">
                          <a:ln>
                            <a:noFill/>
                          </a:ln>
                          <a:solidFill>
                            <a:srgbClr val="231F20"/>
                          </a:solidFill>
                          <a:latin typeface="Verdana" panose="020B0604030504040204" pitchFamily="34" charset="0"/>
                          <a:ea typeface="Verdana" panose="020B0604030504040204" pitchFamily="34" charset="0"/>
                          <a:cs typeface="Verdana" panose="020B0604030504040204" pitchFamily="34" charset="0"/>
                        </a:rPr>
                        <a:t>Lorem ipsum</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4E3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LT" sz="1000" dirty="0">
                          <a:ln>
                            <a:noFill/>
                          </a:ln>
                          <a:solidFill>
                            <a:srgbClr val="231F20"/>
                          </a:solidFill>
                          <a:latin typeface="Verdana" panose="020B0604030504040204" pitchFamily="34" charset="0"/>
                          <a:ea typeface="Verdana" panose="020B0604030504040204" pitchFamily="34" charset="0"/>
                          <a:cs typeface="Verdana" panose="020B0604030504040204" pitchFamily="34" charset="0"/>
                        </a:rPr>
                        <a:t>Lorem ipsum</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4E3F9"/>
                    </a:solidFill>
                  </a:tcPr>
                </a:tc>
                <a:extLst>
                  <a:ext uri="{0D108BD9-81ED-4DB2-BD59-A6C34878D82A}">
                    <a16:rowId xmlns:a16="http://schemas.microsoft.com/office/drawing/2014/main" val="572385993"/>
                  </a:ext>
                </a:extLst>
              </a:tr>
              <a:tr h="507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LT" sz="1000" dirty="0">
                          <a:ln>
                            <a:noFill/>
                          </a:ln>
                          <a:solidFill>
                            <a:srgbClr val="231F20"/>
                          </a:solidFill>
                          <a:latin typeface="Verdana" panose="020B0604030504040204" pitchFamily="34" charset="0"/>
                          <a:ea typeface="Verdana" panose="020B0604030504040204" pitchFamily="34" charset="0"/>
                          <a:cs typeface="Verdana" panose="020B0604030504040204" pitchFamily="34" charset="0"/>
                        </a:rPr>
                        <a:t>Lorem ipsum</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1AF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LT" sz="1000" dirty="0">
                          <a:ln>
                            <a:noFill/>
                          </a:ln>
                          <a:solidFill>
                            <a:srgbClr val="231F20"/>
                          </a:solidFill>
                          <a:latin typeface="Verdana" panose="020B0604030504040204" pitchFamily="34" charset="0"/>
                          <a:ea typeface="Verdana" panose="020B0604030504040204" pitchFamily="34" charset="0"/>
                          <a:cs typeface="Verdana" panose="020B0604030504040204" pitchFamily="34" charset="0"/>
                        </a:rPr>
                        <a:t>Lorem ipsum</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1AF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LT" sz="1000" dirty="0">
                          <a:ln>
                            <a:noFill/>
                          </a:ln>
                          <a:solidFill>
                            <a:srgbClr val="231F20"/>
                          </a:solidFill>
                          <a:latin typeface="Verdana" panose="020B0604030504040204" pitchFamily="34" charset="0"/>
                          <a:ea typeface="Verdana" panose="020B0604030504040204" pitchFamily="34" charset="0"/>
                          <a:cs typeface="Verdana" panose="020B0604030504040204" pitchFamily="34" charset="0"/>
                        </a:rPr>
                        <a:t>Lorem ipsum</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1AFEF"/>
                    </a:solidFill>
                  </a:tcPr>
                </a:tc>
                <a:extLst>
                  <a:ext uri="{0D108BD9-81ED-4DB2-BD59-A6C34878D82A}">
                    <a16:rowId xmlns:a16="http://schemas.microsoft.com/office/drawing/2014/main" val="4112515639"/>
                  </a:ext>
                </a:extLst>
              </a:tr>
            </a:tbl>
          </a:graphicData>
        </a:graphic>
      </p:graphicFrame>
    </p:spTree>
    <p:extLst>
      <p:ext uri="{BB962C8B-B14F-4D97-AF65-F5344CB8AC3E}">
        <p14:creationId xmlns:p14="http://schemas.microsoft.com/office/powerpoint/2010/main" val="2404608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 content theme">
    <p:bg>
      <p:bgPr>
        <a:solidFill>
          <a:srgbClr val="8280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A01CA-B547-A442-ACFC-3D6CF3FAB361}"/>
              </a:ext>
            </a:extLst>
          </p:cNvPr>
          <p:cNvSpPr>
            <a:spLocks noGrp="1"/>
          </p:cNvSpPr>
          <p:nvPr>
            <p:ph type="ctrTitle" hasCustomPrompt="1"/>
          </p:nvPr>
        </p:nvSpPr>
        <p:spPr>
          <a:xfrm>
            <a:off x="1329872" y="1486754"/>
            <a:ext cx="5587652" cy="1341926"/>
          </a:xfrm>
        </p:spPr>
        <p:txBody>
          <a:bodyPr anchor="b">
            <a:noAutofit/>
          </a:bodyPr>
          <a:lstStyle>
            <a:lvl1pPr algn="l">
              <a:lnSpc>
                <a:spcPct val="100000"/>
              </a:lnSpc>
              <a:defRPr sz="3500">
                <a:solidFill>
                  <a:schemeClr val="bg1"/>
                </a:solidFill>
              </a:defRPr>
            </a:lvl1pPr>
          </a:lstStyle>
          <a:p>
            <a:r>
              <a:rPr lang="en-GB" dirty="0"/>
              <a:t>Title </a:t>
            </a:r>
            <a:br>
              <a:rPr lang="en-GB" dirty="0"/>
            </a:br>
            <a:r>
              <a:rPr lang="en-GB" dirty="0"/>
              <a:t>in two lines</a:t>
            </a:r>
            <a:endParaRPr lang="en-LT" dirty="0"/>
          </a:p>
        </p:txBody>
      </p:sp>
      <p:pic>
        <p:nvPicPr>
          <p:cNvPr id="8" name="Picture 7">
            <a:extLst>
              <a:ext uri="{FF2B5EF4-FFF2-40B4-BE49-F238E27FC236}">
                <a16:creationId xmlns:a16="http://schemas.microsoft.com/office/drawing/2014/main" id="{EB25FC2F-8608-E94C-ADBD-A880E7B7DADF}"/>
              </a:ext>
            </a:extLst>
          </p:cNvPr>
          <p:cNvPicPr>
            <a:picLocks noChangeAspect="1"/>
          </p:cNvPicPr>
          <p:nvPr userDrawn="1"/>
        </p:nvPicPr>
        <p:blipFill>
          <a:blip r:embed="rId2"/>
          <a:srcRect/>
          <a:stretch/>
        </p:blipFill>
        <p:spPr>
          <a:xfrm>
            <a:off x="8902179" y="1005855"/>
            <a:ext cx="2695064" cy="4880042"/>
          </a:xfrm>
          <a:prstGeom prst="rect">
            <a:avLst/>
          </a:prstGeom>
        </p:spPr>
      </p:pic>
      <p:sp>
        <p:nvSpPr>
          <p:cNvPr id="10" name="Text Placeholder 3">
            <a:extLst>
              <a:ext uri="{FF2B5EF4-FFF2-40B4-BE49-F238E27FC236}">
                <a16:creationId xmlns:a16="http://schemas.microsoft.com/office/drawing/2014/main" id="{E7ADD6BD-4A4D-854D-85EE-FEAF60690FEB}"/>
              </a:ext>
            </a:extLst>
          </p:cNvPr>
          <p:cNvSpPr>
            <a:spLocks noGrp="1"/>
          </p:cNvSpPr>
          <p:nvPr>
            <p:ph type="body" sz="half" idx="10" hasCustomPrompt="1"/>
          </p:nvPr>
        </p:nvSpPr>
        <p:spPr>
          <a:xfrm>
            <a:off x="1329872" y="3429000"/>
            <a:ext cx="4053786" cy="2533453"/>
          </a:xfrm>
        </p:spPr>
        <p:txBody>
          <a:bodyPr>
            <a:normAutofit/>
          </a:bodyPr>
          <a:lstStyle>
            <a:lvl1pPr marL="0" indent="0">
              <a:lnSpc>
                <a:spcPct val="130000"/>
              </a:lnSpc>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In </a:t>
            </a:r>
            <a:r>
              <a:rPr lang="en-GB" dirty="0" err="1"/>
              <a:t>mauris</a:t>
            </a:r>
            <a:r>
              <a:rPr lang="en-GB" dirty="0"/>
              <a:t> </a:t>
            </a:r>
            <a:r>
              <a:rPr lang="en-GB" dirty="0" err="1"/>
              <a:t>nunc</a:t>
            </a:r>
            <a:r>
              <a:rPr lang="en-GB" dirty="0"/>
              <a:t>, </a:t>
            </a:r>
            <a:r>
              <a:rPr lang="en-GB" dirty="0" err="1"/>
              <a:t>scelerisque</a:t>
            </a:r>
            <a:r>
              <a:rPr lang="en-GB" dirty="0"/>
              <a:t> non </a:t>
            </a:r>
            <a:r>
              <a:rPr lang="en-GB" dirty="0" err="1"/>
              <a:t>massa</a:t>
            </a:r>
            <a:r>
              <a:rPr lang="en-GB" dirty="0"/>
              <a:t> </a:t>
            </a:r>
            <a:r>
              <a:rPr lang="en-GB" dirty="0" err="1"/>
              <a:t>quis</a:t>
            </a:r>
            <a:r>
              <a:rPr lang="en-GB" dirty="0"/>
              <a:t>, </a:t>
            </a:r>
            <a:r>
              <a:rPr lang="en-GB" dirty="0" err="1"/>
              <a:t>bibendum</a:t>
            </a:r>
            <a:r>
              <a:rPr lang="en-GB" dirty="0"/>
              <a:t> </a:t>
            </a:r>
            <a:r>
              <a:rPr lang="en-GB" dirty="0" err="1"/>
              <a:t>suscipit</a:t>
            </a:r>
            <a:r>
              <a:rPr lang="en-GB" dirty="0"/>
              <a:t> </a:t>
            </a:r>
            <a:r>
              <a:rPr lang="en-GB" dirty="0" err="1"/>
              <a:t>risus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a:t>
            </a:r>
            <a:r>
              <a:rPr lang="en-GB" dirty="0" err="1"/>
              <a:t>pretium</a:t>
            </a:r>
            <a:r>
              <a:rPr lang="en-GB" dirty="0"/>
              <a:t> </a:t>
            </a:r>
            <a:r>
              <a:rPr lang="en-GB" dirty="0" err="1"/>
              <a:t>blandit</a:t>
            </a:r>
            <a:r>
              <a:rPr lang="en-GB" dirty="0"/>
              <a:t>.</a:t>
            </a:r>
          </a:p>
        </p:txBody>
      </p:sp>
    </p:spTree>
    <p:extLst>
      <p:ext uri="{BB962C8B-B14F-4D97-AF65-F5344CB8AC3E}">
        <p14:creationId xmlns:p14="http://schemas.microsoft.com/office/powerpoint/2010/main" val="2638901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bulletpoint para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0E444-E3F9-0148-A523-2F263BB7B9FD}"/>
              </a:ext>
            </a:extLst>
          </p:cNvPr>
          <p:cNvSpPr>
            <a:spLocks noGrp="1"/>
          </p:cNvSpPr>
          <p:nvPr>
            <p:ph type="title" hasCustomPrompt="1"/>
          </p:nvPr>
        </p:nvSpPr>
        <p:spPr>
          <a:xfrm>
            <a:off x="1329872" y="637495"/>
            <a:ext cx="4184189" cy="2791506"/>
          </a:xfrm>
        </p:spPr>
        <p:txBody>
          <a:bodyPr>
            <a:normAutofit/>
          </a:bodyPr>
          <a:lstStyle>
            <a:lvl1pPr>
              <a:lnSpc>
                <a:spcPct val="100000"/>
              </a:lnSpc>
              <a:defRPr sz="3500"/>
            </a:lvl1pPr>
          </a:lstStyle>
          <a:p>
            <a:r>
              <a:rPr lang="en-GB" dirty="0"/>
              <a:t>Title of the </a:t>
            </a:r>
            <a:br>
              <a:rPr lang="en-GB" dirty="0"/>
            </a:br>
            <a:r>
              <a:rPr lang="en-GB" dirty="0"/>
              <a:t>topic</a:t>
            </a:r>
            <a:endParaRPr lang="en-LT" dirty="0"/>
          </a:p>
        </p:txBody>
      </p:sp>
      <p:pic>
        <p:nvPicPr>
          <p:cNvPr id="7" name="Picture 6">
            <a:extLst>
              <a:ext uri="{FF2B5EF4-FFF2-40B4-BE49-F238E27FC236}">
                <a16:creationId xmlns:a16="http://schemas.microsoft.com/office/drawing/2014/main" id="{C860C4B2-6137-D948-9403-5A742964DC6E}"/>
              </a:ext>
            </a:extLst>
          </p:cNvPr>
          <p:cNvPicPr>
            <a:picLocks noChangeAspect="1"/>
          </p:cNvPicPr>
          <p:nvPr userDrawn="1"/>
        </p:nvPicPr>
        <p:blipFill>
          <a:blip r:embed="rId2"/>
          <a:srcRect/>
          <a:stretch/>
        </p:blipFill>
        <p:spPr>
          <a:xfrm>
            <a:off x="408494" y="410030"/>
            <a:ext cx="313724" cy="305103"/>
          </a:xfrm>
          <a:prstGeom prst="rect">
            <a:avLst/>
          </a:prstGeom>
        </p:spPr>
      </p:pic>
      <p:sp>
        <p:nvSpPr>
          <p:cNvPr id="12" name="Text Placeholder 3">
            <a:extLst>
              <a:ext uri="{FF2B5EF4-FFF2-40B4-BE49-F238E27FC236}">
                <a16:creationId xmlns:a16="http://schemas.microsoft.com/office/drawing/2014/main" id="{3F8E7FE5-75F6-D54A-B074-844081BCADAB}"/>
              </a:ext>
            </a:extLst>
          </p:cNvPr>
          <p:cNvSpPr>
            <a:spLocks noGrp="1"/>
          </p:cNvSpPr>
          <p:nvPr>
            <p:ph type="body" sz="half" idx="2" hasCustomPrompt="1"/>
          </p:nvPr>
        </p:nvSpPr>
        <p:spPr>
          <a:xfrm>
            <a:off x="1329871" y="3675872"/>
            <a:ext cx="4357495" cy="2473719"/>
          </a:xfrm>
        </p:spPr>
        <p:txBody>
          <a:bodyPr>
            <a:normAutofit/>
          </a:bodyPr>
          <a:lstStyle>
            <a:lvl1pPr marL="171450" marR="0" indent="-171450" algn="l" defTabSz="914400" rtl="0" eaLnBrk="1" fontAlgn="auto" latinLnBrk="0" hangingPunct="1">
              <a:lnSpc>
                <a:spcPct val="150000"/>
              </a:lnSpc>
              <a:spcBef>
                <a:spcPts val="1000"/>
              </a:spcBef>
              <a:spcAft>
                <a:spcPts val="0"/>
              </a:spcAft>
              <a:buClr>
                <a:srgbClr val="FC9C75"/>
              </a:buClr>
              <a:buSzPct val="100000"/>
              <a:buFont typeface="Arial" panose="020B0604020202020204" pitchFamily="34" charset="0"/>
              <a:buChar char="•"/>
              <a:tabLst/>
              <a:defRPr sz="1200">
                <a:solidFill>
                  <a:srgbClr val="30275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In </a:t>
            </a:r>
            <a:r>
              <a:rPr lang="en-GB" dirty="0" err="1"/>
              <a:t>mauris</a:t>
            </a:r>
            <a:r>
              <a:rPr lang="en-GB" dirty="0"/>
              <a:t> </a:t>
            </a:r>
            <a:r>
              <a:rPr lang="en-GB" dirty="0" err="1"/>
              <a:t>nunc</a:t>
            </a:r>
            <a:r>
              <a:rPr lang="en-GB" dirty="0"/>
              <a:t>, </a:t>
            </a:r>
            <a:r>
              <a:rPr lang="en-GB" dirty="0" err="1"/>
              <a:t>scelerisque</a:t>
            </a:r>
            <a:r>
              <a:rPr lang="en-GB" dirty="0"/>
              <a:t> non </a:t>
            </a:r>
            <a:r>
              <a:rPr lang="en-GB" dirty="0" err="1"/>
              <a:t>massa</a:t>
            </a:r>
            <a:r>
              <a:rPr lang="en-GB" dirty="0"/>
              <a:t> </a:t>
            </a:r>
            <a:r>
              <a:rPr lang="en-GB" dirty="0" err="1"/>
              <a:t>quis</a:t>
            </a:r>
            <a:r>
              <a:rPr lang="en-GB" dirty="0"/>
              <a:t>, </a:t>
            </a:r>
            <a:r>
              <a:rPr lang="en-GB" dirty="0" err="1"/>
              <a:t>bibendum</a:t>
            </a:r>
            <a:r>
              <a:rPr lang="en-GB" dirty="0"/>
              <a:t> </a:t>
            </a:r>
            <a:r>
              <a:rPr lang="en-GB" dirty="0" err="1"/>
              <a:t>suscipit</a:t>
            </a:r>
            <a:r>
              <a:rPr lang="en-GB" dirty="0"/>
              <a:t> </a:t>
            </a:r>
            <a:r>
              <a:rPr lang="en-GB" dirty="0" err="1"/>
              <a:t>risus</a:t>
            </a:r>
            <a:r>
              <a:rPr lang="en-GB" dirty="0"/>
              <a:t>.</a:t>
            </a:r>
          </a:p>
          <a:p>
            <a:pPr marL="171450" marR="0" lvl="0" indent="-171450" algn="l" defTabSz="914400" rtl="0" eaLnBrk="1" fontAlgn="auto" latinLnBrk="0" hangingPunct="1">
              <a:lnSpc>
                <a:spcPct val="150000"/>
              </a:lnSpc>
              <a:spcBef>
                <a:spcPts val="1000"/>
              </a:spcBef>
              <a:spcAft>
                <a:spcPts val="0"/>
              </a:spcAft>
              <a:buClr>
                <a:srgbClr val="FC9C75"/>
              </a:buClr>
              <a:buSzPct val="100000"/>
              <a:buFont typeface="Arial" panose="020B0604020202020204" pitchFamily="34" charset="0"/>
              <a:buChar char="•"/>
              <a:tabLst/>
              <a:defRPr/>
            </a:pPr>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In </a:t>
            </a:r>
            <a:r>
              <a:rPr lang="en-GB" dirty="0" err="1"/>
              <a:t>mauris</a:t>
            </a:r>
            <a:r>
              <a:rPr lang="en-GB" dirty="0"/>
              <a:t> </a:t>
            </a:r>
            <a:r>
              <a:rPr lang="en-GB" dirty="0" err="1"/>
              <a:t>nunc</a:t>
            </a:r>
            <a:r>
              <a:rPr lang="en-GB" dirty="0"/>
              <a:t>, </a:t>
            </a:r>
            <a:r>
              <a:rPr lang="en-GB" dirty="0" err="1"/>
              <a:t>scelerisque</a:t>
            </a:r>
            <a:r>
              <a:rPr lang="en-GB" dirty="0"/>
              <a:t> non </a:t>
            </a:r>
            <a:r>
              <a:rPr lang="en-GB" dirty="0" err="1"/>
              <a:t>massa</a:t>
            </a:r>
            <a:r>
              <a:rPr lang="en-GB" dirty="0"/>
              <a:t> </a:t>
            </a:r>
            <a:r>
              <a:rPr lang="en-GB" dirty="0" err="1"/>
              <a:t>quis</a:t>
            </a:r>
            <a:r>
              <a:rPr lang="en-GB" dirty="0"/>
              <a:t>, </a:t>
            </a:r>
            <a:r>
              <a:rPr lang="en-GB" dirty="0" err="1"/>
              <a:t>bibendum</a:t>
            </a:r>
            <a:r>
              <a:rPr lang="en-GB" dirty="0"/>
              <a:t> </a:t>
            </a:r>
            <a:r>
              <a:rPr lang="en-GB" dirty="0" err="1"/>
              <a:t>suscipit</a:t>
            </a:r>
            <a:r>
              <a:rPr lang="en-GB" dirty="0"/>
              <a:t> </a:t>
            </a:r>
            <a:r>
              <a:rPr lang="en-GB" dirty="0" err="1"/>
              <a:t>risus</a:t>
            </a:r>
            <a:r>
              <a:rPr lang="en-GB" dirty="0"/>
              <a:t>.</a:t>
            </a:r>
          </a:p>
          <a:p>
            <a:pPr lvl="0"/>
            <a:endParaRPr lang="en-GB" dirty="0"/>
          </a:p>
        </p:txBody>
      </p:sp>
      <p:sp>
        <p:nvSpPr>
          <p:cNvPr id="9" name="Text Placeholder 3">
            <a:extLst>
              <a:ext uri="{FF2B5EF4-FFF2-40B4-BE49-F238E27FC236}">
                <a16:creationId xmlns:a16="http://schemas.microsoft.com/office/drawing/2014/main" id="{90D0378E-E462-5D40-98A3-786D00E12A57}"/>
              </a:ext>
            </a:extLst>
          </p:cNvPr>
          <p:cNvSpPr>
            <a:spLocks noGrp="1"/>
          </p:cNvSpPr>
          <p:nvPr>
            <p:ph type="body" sz="half" idx="10" hasCustomPrompt="1"/>
          </p:nvPr>
        </p:nvSpPr>
        <p:spPr>
          <a:xfrm>
            <a:off x="6504636" y="3675871"/>
            <a:ext cx="4357495" cy="2473719"/>
          </a:xfrm>
        </p:spPr>
        <p:txBody>
          <a:bodyPr>
            <a:normAutofit/>
          </a:bodyPr>
          <a:lstStyle>
            <a:lvl1pPr marL="171450" marR="0" indent="-171450" algn="l" defTabSz="914400" rtl="0" eaLnBrk="1" fontAlgn="auto" latinLnBrk="0" hangingPunct="1">
              <a:lnSpc>
                <a:spcPct val="150000"/>
              </a:lnSpc>
              <a:spcBef>
                <a:spcPts val="1000"/>
              </a:spcBef>
              <a:spcAft>
                <a:spcPts val="0"/>
              </a:spcAft>
              <a:buClr>
                <a:srgbClr val="FC9C75"/>
              </a:buClr>
              <a:buSzPct val="100000"/>
              <a:buFont typeface="Arial" panose="020B0604020202020204" pitchFamily="34" charset="0"/>
              <a:buChar char="•"/>
              <a:tabLst/>
              <a:defRPr sz="1200">
                <a:solidFill>
                  <a:srgbClr val="30275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In </a:t>
            </a:r>
            <a:r>
              <a:rPr lang="en-GB" dirty="0" err="1"/>
              <a:t>mauris</a:t>
            </a:r>
            <a:r>
              <a:rPr lang="en-GB" dirty="0"/>
              <a:t> </a:t>
            </a:r>
            <a:r>
              <a:rPr lang="en-GB" dirty="0" err="1"/>
              <a:t>nunc</a:t>
            </a:r>
            <a:r>
              <a:rPr lang="en-GB" dirty="0"/>
              <a:t>, </a:t>
            </a:r>
            <a:r>
              <a:rPr lang="en-GB" dirty="0" err="1"/>
              <a:t>scelerisque</a:t>
            </a:r>
            <a:r>
              <a:rPr lang="en-GB" dirty="0"/>
              <a:t> non </a:t>
            </a:r>
            <a:r>
              <a:rPr lang="en-GB" dirty="0" err="1"/>
              <a:t>massa</a:t>
            </a:r>
            <a:r>
              <a:rPr lang="en-GB" dirty="0"/>
              <a:t> </a:t>
            </a:r>
            <a:r>
              <a:rPr lang="en-GB" dirty="0" err="1"/>
              <a:t>quis</a:t>
            </a:r>
            <a:r>
              <a:rPr lang="en-GB" dirty="0"/>
              <a:t>, </a:t>
            </a:r>
            <a:r>
              <a:rPr lang="en-GB" dirty="0" err="1"/>
              <a:t>bibendum</a:t>
            </a:r>
            <a:r>
              <a:rPr lang="en-GB" dirty="0"/>
              <a:t> </a:t>
            </a:r>
            <a:r>
              <a:rPr lang="en-GB" dirty="0" err="1"/>
              <a:t>suscipit</a:t>
            </a:r>
            <a:r>
              <a:rPr lang="en-GB" dirty="0"/>
              <a:t> </a:t>
            </a:r>
            <a:r>
              <a:rPr lang="en-GB" dirty="0" err="1"/>
              <a:t>risus</a:t>
            </a:r>
            <a:r>
              <a:rPr lang="en-GB" dirty="0"/>
              <a:t>.</a:t>
            </a:r>
          </a:p>
          <a:p>
            <a:pPr marL="171450" marR="0" lvl="0" indent="-171450" algn="l" defTabSz="914400" rtl="0" eaLnBrk="1" fontAlgn="auto" latinLnBrk="0" hangingPunct="1">
              <a:lnSpc>
                <a:spcPct val="150000"/>
              </a:lnSpc>
              <a:spcBef>
                <a:spcPts val="1000"/>
              </a:spcBef>
              <a:spcAft>
                <a:spcPts val="0"/>
              </a:spcAft>
              <a:buClr>
                <a:srgbClr val="FC9C75"/>
              </a:buClr>
              <a:buSzPct val="100000"/>
              <a:buFont typeface="Arial" panose="020B0604020202020204" pitchFamily="34" charset="0"/>
              <a:buChar char="•"/>
              <a:tabLst/>
              <a:defRPr/>
            </a:pPr>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In </a:t>
            </a:r>
            <a:r>
              <a:rPr lang="en-GB" dirty="0" err="1"/>
              <a:t>mauris</a:t>
            </a:r>
            <a:r>
              <a:rPr lang="en-GB" dirty="0"/>
              <a:t> </a:t>
            </a:r>
            <a:r>
              <a:rPr lang="en-GB" dirty="0" err="1"/>
              <a:t>nunc</a:t>
            </a:r>
            <a:r>
              <a:rPr lang="en-GB" dirty="0"/>
              <a:t>, </a:t>
            </a:r>
            <a:r>
              <a:rPr lang="en-GB" dirty="0" err="1"/>
              <a:t>scelerisque</a:t>
            </a:r>
            <a:r>
              <a:rPr lang="en-GB" dirty="0"/>
              <a:t> non </a:t>
            </a:r>
            <a:r>
              <a:rPr lang="en-GB" dirty="0" err="1"/>
              <a:t>massa</a:t>
            </a:r>
            <a:r>
              <a:rPr lang="en-GB" dirty="0"/>
              <a:t> </a:t>
            </a:r>
            <a:r>
              <a:rPr lang="en-GB" dirty="0" err="1"/>
              <a:t>quis</a:t>
            </a:r>
            <a:r>
              <a:rPr lang="en-GB" dirty="0"/>
              <a:t>, </a:t>
            </a:r>
            <a:r>
              <a:rPr lang="en-GB" dirty="0" err="1"/>
              <a:t>bibendum</a:t>
            </a:r>
            <a:r>
              <a:rPr lang="en-GB" dirty="0"/>
              <a:t> </a:t>
            </a:r>
            <a:r>
              <a:rPr lang="en-GB" dirty="0" err="1"/>
              <a:t>suscipit</a:t>
            </a:r>
            <a:r>
              <a:rPr lang="en-GB" dirty="0"/>
              <a:t> </a:t>
            </a:r>
            <a:r>
              <a:rPr lang="en-GB" dirty="0" err="1"/>
              <a:t>risus</a:t>
            </a:r>
            <a:r>
              <a:rPr lang="en-GB" dirty="0"/>
              <a:t>.</a:t>
            </a:r>
          </a:p>
          <a:p>
            <a:pPr lvl="0"/>
            <a:endParaRPr lang="en-GB" dirty="0"/>
          </a:p>
        </p:txBody>
      </p:sp>
    </p:spTree>
    <p:extLst>
      <p:ext uri="{BB962C8B-B14F-4D97-AF65-F5344CB8AC3E}">
        <p14:creationId xmlns:p14="http://schemas.microsoft.com/office/powerpoint/2010/main" val="3372256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itstics dark">
    <p:bg>
      <p:bgPr>
        <a:solidFill>
          <a:srgbClr val="8280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A01CA-B547-A442-ACFC-3D6CF3FAB361}"/>
              </a:ext>
            </a:extLst>
          </p:cNvPr>
          <p:cNvSpPr>
            <a:spLocks noGrp="1"/>
          </p:cNvSpPr>
          <p:nvPr>
            <p:ph type="ctrTitle" hasCustomPrompt="1"/>
          </p:nvPr>
        </p:nvSpPr>
        <p:spPr>
          <a:xfrm>
            <a:off x="4384571" y="358014"/>
            <a:ext cx="5587652" cy="1341926"/>
          </a:xfrm>
        </p:spPr>
        <p:txBody>
          <a:bodyPr anchor="b">
            <a:noAutofit/>
          </a:bodyPr>
          <a:lstStyle>
            <a:lvl1pPr algn="l">
              <a:lnSpc>
                <a:spcPct val="100000"/>
              </a:lnSpc>
              <a:defRPr sz="3500">
                <a:solidFill>
                  <a:schemeClr val="bg1"/>
                </a:solidFill>
                <a:latin typeface="Poppins" panose="00000500000000000000" pitchFamily="2" charset="0"/>
                <a:cs typeface="Poppins" panose="00000500000000000000" pitchFamily="2" charset="0"/>
              </a:defRPr>
            </a:lvl1pPr>
          </a:lstStyle>
          <a:p>
            <a:r>
              <a:rPr lang="en-GB" dirty="0"/>
              <a:t>Statistical data</a:t>
            </a:r>
            <a:endParaRPr lang="en-LT" dirty="0"/>
          </a:p>
        </p:txBody>
      </p:sp>
      <p:pic>
        <p:nvPicPr>
          <p:cNvPr id="9" name="Picture 8">
            <a:extLst>
              <a:ext uri="{FF2B5EF4-FFF2-40B4-BE49-F238E27FC236}">
                <a16:creationId xmlns:a16="http://schemas.microsoft.com/office/drawing/2014/main" id="{FEAFD233-017A-9C42-80C3-B9D7DF2673D5}"/>
              </a:ext>
            </a:extLst>
          </p:cNvPr>
          <p:cNvPicPr>
            <a:picLocks noChangeAspect="1"/>
          </p:cNvPicPr>
          <p:nvPr userDrawn="1"/>
        </p:nvPicPr>
        <p:blipFill>
          <a:blip r:embed="rId2"/>
          <a:srcRect/>
          <a:stretch/>
        </p:blipFill>
        <p:spPr>
          <a:xfrm>
            <a:off x="408494" y="403108"/>
            <a:ext cx="313725" cy="305104"/>
          </a:xfrm>
          <a:prstGeom prst="rect">
            <a:avLst/>
          </a:prstGeom>
        </p:spPr>
      </p:pic>
      <p:sp>
        <p:nvSpPr>
          <p:cNvPr id="10" name="Text Placeholder 3">
            <a:extLst>
              <a:ext uri="{FF2B5EF4-FFF2-40B4-BE49-F238E27FC236}">
                <a16:creationId xmlns:a16="http://schemas.microsoft.com/office/drawing/2014/main" id="{E7ADD6BD-4A4D-854D-85EE-FEAF60690FEB}"/>
              </a:ext>
            </a:extLst>
          </p:cNvPr>
          <p:cNvSpPr>
            <a:spLocks noGrp="1"/>
          </p:cNvSpPr>
          <p:nvPr>
            <p:ph type="body" sz="half" idx="10" hasCustomPrompt="1"/>
          </p:nvPr>
        </p:nvSpPr>
        <p:spPr>
          <a:xfrm>
            <a:off x="4384571" y="2059763"/>
            <a:ext cx="4317301" cy="691059"/>
          </a:xfrm>
        </p:spPr>
        <p:txBody>
          <a:bodyPr>
            <a:normAutofit/>
          </a:bodyPr>
          <a:lstStyle>
            <a:lvl1pPr marL="0" indent="0">
              <a:lnSpc>
                <a:spcPct val="130000"/>
              </a:lnSpc>
              <a:buNone/>
              <a:defRPr sz="1200">
                <a:solidFill>
                  <a:schemeClr val="bg1"/>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pic>
        <p:nvPicPr>
          <p:cNvPr id="3" name="Picture 2">
            <a:extLst>
              <a:ext uri="{FF2B5EF4-FFF2-40B4-BE49-F238E27FC236}">
                <a16:creationId xmlns:a16="http://schemas.microsoft.com/office/drawing/2014/main" id="{D459A23B-0F27-3044-927F-E0ED558C84A2}"/>
              </a:ext>
            </a:extLst>
          </p:cNvPr>
          <p:cNvPicPr>
            <a:picLocks noChangeAspect="1"/>
          </p:cNvPicPr>
          <p:nvPr userDrawn="1"/>
        </p:nvPicPr>
        <p:blipFill>
          <a:blip r:embed="rId3"/>
          <a:stretch>
            <a:fillRect/>
          </a:stretch>
        </p:blipFill>
        <p:spPr>
          <a:xfrm>
            <a:off x="-2570486" y="1964537"/>
            <a:ext cx="5060587" cy="733210"/>
          </a:xfrm>
          <a:prstGeom prst="rect">
            <a:avLst/>
          </a:prstGeom>
          <a:solidFill>
            <a:srgbClr val="8280E5"/>
          </a:solidFill>
        </p:spPr>
      </p:pic>
      <p:pic>
        <p:nvPicPr>
          <p:cNvPr id="12" name="Picture 11">
            <a:extLst>
              <a:ext uri="{FF2B5EF4-FFF2-40B4-BE49-F238E27FC236}">
                <a16:creationId xmlns:a16="http://schemas.microsoft.com/office/drawing/2014/main" id="{A4E4DADB-04DF-8347-B6E7-7E8A658FF149}"/>
              </a:ext>
            </a:extLst>
          </p:cNvPr>
          <p:cNvPicPr>
            <a:picLocks noChangeAspect="1"/>
          </p:cNvPicPr>
          <p:nvPr userDrawn="1"/>
        </p:nvPicPr>
        <p:blipFill>
          <a:blip r:embed="rId3"/>
          <a:stretch>
            <a:fillRect/>
          </a:stretch>
        </p:blipFill>
        <p:spPr>
          <a:xfrm>
            <a:off x="-3866724" y="3027082"/>
            <a:ext cx="5060587" cy="733210"/>
          </a:xfrm>
          <a:prstGeom prst="rect">
            <a:avLst/>
          </a:prstGeom>
        </p:spPr>
      </p:pic>
      <p:pic>
        <p:nvPicPr>
          <p:cNvPr id="14" name="Picture 13">
            <a:extLst>
              <a:ext uri="{FF2B5EF4-FFF2-40B4-BE49-F238E27FC236}">
                <a16:creationId xmlns:a16="http://schemas.microsoft.com/office/drawing/2014/main" id="{9E547A0B-0083-1E44-A9DB-38B0BEBEDEE2}"/>
              </a:ext>
            </a:extLst>
          </p:cNvPr>
          <p:cNvPicPr>
            <a:picLocks noChangeAspect="1"/>
          </p:cNvPicPr>
          <p:nvPr userDrawn="1"/>
        </p:nvPicPr>
        <p:blipFill>
          <a:blip r:embed="rId3"/>
          <a:stretch>
            <a:fillRect/>
          </a:stretch>
        </p:blipFill>
        <p:spPr>
          <a:xfrm>
            <a:off x="-2289133" y="4041556"/>
            <a:ext cx="5060587" cy="733210"/>
          </a:xfrm>
          <a:prstGeom prst="rect">
            <a:avLst/>
          </a:prstGeom>
        </p:spPr>
      </p:pic>
      <p:pic>
        <p:nvPicPr>
          <p:cNvPr id="16" name="Picture 15">
            <a:extLst>
              <a:ext uri="{FF2B5EF4-FFF2-40B4-BE49-F238E27FC236}">
                <a16:creationId xmlns:a16="http://schemas.microsoft.com/office/drawing/2014/main" id="{18C83D74-3F5D-B442-AF71-763671140D1D}"/>
              </a:ext>
            </a:extLst>
          </p:cNvPr>
          <p:cNvPicPr>
            <a:picLocks noChangeAspect="1"/>
          </p:cNvPicPr>
          <p:nvPr userDrawn="1"/>
        </p:nvPicPr>
        <p:blipFill>
          <a:blip r:embed="rId3"/>
          <a:stretch>
            <a:fillRect/>
          </a:stretch>
        </p:blipFill>
        <p:spPr>
          <a:xfrm>
            <a:off x="-3394451" y="5056706"/>
            <a:ext cx="5060587" cy="733210"/>
          </a:xfrm>
          <a:prstGeom prst="rect">
            <a:avLst/>
          </a:prstGeom>
        </p:spPr>
      </p:pic>
      <p:sp>
        <p:nvSpPr>
          <p:cNvPr id="22" name="Text Placeholder 3">
            <a:extLst>
              <a:ext uri="{FF2B5EF4-FFF2-40B4-BE49-F238E27FC236}">
                <a16:creationId xmlns:a16="http://schemas.microsoft.com/office/drawing/2014/main" id="{534E0444-467E-1F48-9723-76B15FF379BA}"/>
              </a:ext>
            </a:extLst>
          </p:cNvPr>
          <p:cNvSpPr>
            <a:spLocks noGrp="1"/>
          </p:cNvSpPr>
          <p:nvPr>
            <p:ph type="body" sz="half" idx="11" hasCustomPrompt="1"/>
          </p:nvPr>
        </p:nvSpPr>
        <p:spPr>
          <a:xfrm>
            <a:off x="4384571" y="3110645"/>
            <a:ext cx="4317301" cy="691059"/>
          </a:xfrm>
        </p:spPr>
        <p:txBody>
          <a:bodyPr>
            <a:normAutofit/>
          </a:bodyPr>
          <a:lstStyle>
            <a:lvl1pPr marL="0" indent="0">
              <a:lnSpc>
                <a:spcPct val="130000"/>
              </a:lnSpc>
              <a:buNone/>
              <a:defRPr sz="1200">
                <a:solidFill>
                  <a:schemeClr val="bg1"/>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3" name="Text Placeholder 3">
            <a:extLst>
              <a:ext uri="{FF2B5EF4-FFF2-40B4-BE49-F238E27FC236}">
                <a16:creationId xmlns:a16="http://schemas.microsoft.com/office/drawing/2014/main" id="{920053FD-1BCE-FD44-8B67-FE19AEC0D03E}"/>
              </a:ext>
            </a:extLst>
          </p:cNvPr>
          <p:cNvSpPr>
            <a:spLocks noGrp="1"/>
          </p:cNvSpPr>
          <p:nvPr>
            <p:ph type="body" sz="half" idx="12" hasCustomPrompt="1"/>
          </p:nvPr>
        </p:nvSpPr>
        <p:spPr>
          <a:xfrm>
            <a:off x="4384571" y="4121146"/>
            <a:ext cx="4317301" cy="691059"/>
          </a:xfrm>
        </p:spPr>
        <p:txBody>
          <a:bodyPr>
            <a:normAutofit/>
          </a:bodyPr>
          <a:lstStyle>
            <a:lvl1pPr marL="0" indent="0">
              <a:lnSpc>
                <a:spcPct val="130000"/>
              </a:lnSpc>
              <a:buNone/>
              <a:defRPr sz="1200">
                <a:solidFill>
                  <a:schemeClr val="bg1"/>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4" name="Text Placeholder 3">
            <a:extLst>
              <a:ext uri="{FF2B5EF4-FFF2-40B4-BE49-F238E27FC236}">
                <a16:creationId xmlns:a16="http://schemas.microsoft.com/office/drawing/2014/main" id="{818B7215-47CD-6348-855A-50C9B9829008}"/>
              </a:ext>
            </a:extLst>
          </p:cNvPr>
          <p:cNvSpPr>
            <a:spLocks noGrp="1"/>
          </p:cNvSpPr>
          <p:nvPr>
            <p:ph type="body" sz="half" idx="13" hasCustomPrompt="1"/>
          </p:nvPr>
        </p:nvSpPr>
        <p:spPr>
          <a:xfrm>
            <a:off x="4384570" y="5131647"/>
            <a:ext cx="4317301" cy="691059"/>
          </a:xfrm>
        </p:spPr>
        <p:txBody>
          <a:bodyPr>
            <a:normAutofit/>
          </a:bodyPr>
          <a:lstStyle>
            <a:lvl1pPr marL="0" indent="0">
              <a:lnSpc>
                <a:spcPct val="130000"/>
              </a:lnSpc>
              <a:buNone/>
              <a:defRPr sz="1200">
                <a:solidFill>
                  <a:schemeClr val="bg1"/>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6" name="Title 1">
            <a:extLst>
              <a:ext uri="{FF2B5EF4-FFF2-40B4-BE49-F238E27FC236}">
                <a16:creationId xmlns:a16="http://schemas.microsoft.com/office/drawing/2014/main" id="{2F70140A-D1B1-194E-A6F2-0136DC52A05A}"/>
              </a:ext>
            </a:extLst>
          </p:cNvPr>
          <p:cNvSpPr txBox="1">
            <a:spLocks/>
          </p:cNvSpPr>
          <p:nvPr userDrawn="1"/>
        </p:nvSpPr>
        <p:spPr>
          <a:xfrm>
            <a:off x="2939283" y="1720036"/>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latin typeface="Poppins" panose="00000500000000000000" pitchFamily="2" charset="0"/>
                <a:cs typeface="Poppins" panose="00000500000000000000" pitchFamily="2" charset="0"/>
              </a:rPr>
              <a:t>78%</a:t>
            </a:r>
            <a:endParaRPr lang="en-LT" dirty="0">
              <a:latin typeface="Poppins" panose="00000500000000000000" pitchFamily="2" charset="0"/>
              <a:cs typeface="Poppins" panose="00000500000000000000" pitchFamily="2" charset="0"/>
            </a:endParaRPr>
          </a:p>
        </p:txBody>
      </p:sp>
      <p:sp>
        <p:nvSpPr>
          <p:cNvPr id="27" name="Title 1">
            <a:extLst>
              <a:ext uri="{FF2B5EF4-FFF2-40B4-BE49-F238E27FC236}">
                <a16:creationId xmlns:a16="http://schemas.microsoft.com/office/drawing/2014/main" id="{F79A2590-E6EE-0A42-91CB-F612C492DE01}"/>
              </a:ext>
            </a:extLst>
          </p:cNvPr>
          <p:cNvSpPr txBox="1">
            <a:spLocks/>
          </p:cNvSpPr>
          <p:nvPr userDrawn="1"/>
        </p:nvSpPr>
        <p:spPr>
          <a:xfrm>
            <a:off x="2939283" y="2782581"/>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latin typeface="Poppins" panose="00000500000000000000" pitchFamily="2" charset="0"/>
                <a:cs typeface="Poppins" panose="00000500000000000000" pitchFamily="2" charset="0"/>
              </a:rPr>
              <a:t>33%</a:t>
            </a:r>
            <a:endParaRPr lang="en-LT" dirty="0">
              <a:latin typeface="Poppins" panose="00000500000000000000" pitchFamily="2" charset="0"/>
              <a:cs typeface="Poppins" panose="00000500000000000000" pitchFamily="2" charset="0"/>
            </a:endParaRPr>
          </a:p>
        </p:txBody>
      </p:sp>
      <p:sp>
        <p:nvSpPr>
          <p:cNvPr id="28" name="Title 1">
            <a:extLst>
              <a:ext uri="{FF2B5EF4-FFF2-40B4-BE49-F238E27FC236}">
                <a16:creationId xmlns:a16="http://schemas.microsoft.com/office/drawing/2014/main" id="{D68BCF95-5A33-9546-8DDB-E02B0B4F83DB}"/>
              </a:ext>
            </a:extLst>
          </p:cNvPr>
          <p:cNvSpPr txBox="1">
            <a:spLocks/>
          </p:cNvSpPr>
          <p:nvPr userDrawn="1"/>
        </p:nvSpPr>
        <p:spPr>
          <a:xfrm>
            <a:off x="2939283" y="3797055"/>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latin typeface="Poppins" panose="00000500000000000000" pitchFamily="2" charset="0"/>
                <a:cs typeface="Poppins" panose="00000500000000000000" pitchFamily="2" charset="0"/>
              </a:rPr>
              <a:t>82%</a:t>
            </a:r>
            <a:endParaRPr lang="en-LT" dirty="0">
              <a:latin typeface="Poppins" panose="00000500000000000000" pitchFamily="2" charset="0"/>
              <a:cs typeface="Poppins" panose="00000500000000000000" pitchFamily="2" charset="0"/>
            </a:endParaRPr>
          </a:p>
        </p:txBody>
      </p:sp>
      <p:sp>
        <p:nvSpPr>
          <p:cNvPr id="29" name="Title 1">
            <a:extLst>
              <a:ext uri="{FF2B5EF4-FFF2-40B4-BE49-F238E27FC236}">
                <a16:creationId xmlns:a16="http://schemas.microsoft.com/office/drawing/2014/main" id="{C09F40E0-24F5-3D4F-A309-E113322D8130}"/>
              </a:ext>
            </a:extLst>
          </p:cNvPr>
          <p:cNvSpPr txBox="1">
            <a:spLocks/>
          </p:cNvSpPr>
          <p:nvPr userDrawn="1"/>
        </p:nvSpPr>
        <p:spPr>
          <a:xfrm>
            <a:off x="2939283" y="4812205"/>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latin typeface="Poppins" panose="00000500000000000000" pitchFamily="2" charset="0"/>
                <a:cs typeface="Poppins" panose="00000500000000000000" pitchFamily="2" charset="0"/>
              </a:rPr>
              <a:t>54%</a:t>
            </a:r>
            <a:endParaRPr lang="en-LT"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760241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itstics dark_blank">
    <p:bg>
      <p:bgPr>
        <a:solidFill>
          <a:srgbClr val="8280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A01CA-B547-A442-ACFC-3D6CF3FAB361}"/>
              </a:ext>
            </a:extLst>
          </p:cNvPr>
          <p:cNvSpPr>
            <a:spLocks noGrp="1"/>
          </p:cNvSpPr>
          <p:nvPr>
            <p:ph type="ctrTitle" hasCustomPrompt="1"/>
          </p:nvPr>
        </p:nvSpPr>
        <p:spPr>
          <a:xfrm>
            <a:off x="4384571" y="358014"/>
            <a:ext cx="5587652" cy="1341926"/>
          </a:xfrm>
        </p:spPr>
        <p:txBody>
          <a:bodyPr anchor="b">
            <a:noAutofit/>
          </a:bodyPr>
          <a:lstStyle>
            <a:lvl1pPr algn="l">
              <a:lnSpc>
                <a:spcPct val="100000"/>
              </a:lnSpc>
              <a:defRPr sz="3500">
                <a:solidFill>
                  <a:schemeClr val="bg1"/>
                </a:solidFill>
              </a:defRPr>
            </a:lvl1pPr>
          </a:lstStyle>
          <a:p>
            <a:r>
              <a:rPr lang="en-GB" dirty="0"/>
              <a:t>Statistical data</a:t>
            </a:r>
            <a:endParaRPr lang="en-LT" dirty="0"/>
          </a:p>
        </p:txBody>
      </p:sp>
      <p:pic>
        <p:nvPicPr>
          <p:cNvPr id="9" name="Picture 8">
            <a:extLst>
              <a:ext uri="{FF2B5EF4-FFF2-40B4-BE49-F238E27FC236}">
                <a16:creationId xmlns:a16="http://schemas.microsoft.com/office/drawing/2014/main" id="{FEAFD233-017A-9C42-80C3-B9D7DF2673D5}"/>
              </a:ext>
            </a:extLst>
          </p:cNvPr>
          <p:cNvPicPr>
            <a:picLocks noChangeAspect="1"/>
          </p:cNvPicPr>
          <p:nvPr userDrawn="1"/>
        </p:nvPicPr>
        <p:blipFill>
          <a:blip r:embed="rId2"/>
          <a:srcRect/>
          <a:stretch/>
        </p:blipFill>
        <p:spPr>
          <a:xfrm>
            <a:off x="408494" y="403108"/>
            <a:ext cx="313725" cy="305104"/>
          </a:xfrm>
          <a:prstGeom prst="rect">
            <a:avLst/>
          </a:prstGeom>
        </p:spPr>
      </p:pic>
      <p:sp>
        <p:nvSpPr>
          <p:cNvPr id="10" name="Text Placeholder 3">
            <a:extLst>
              <a:ext uri="{FF2B5EF4-FFF2-40B4-BE49-F238E27FC236}">
                <a16:creationId xmlns:a16="http://schemas.microsoft.com/office/drawing/2014/main" id="{E7ADD6BD-4A4D-854D-85EE-FEAF60690FEB}"/>
              </a:ext>
            </a:extLst>
          </p:cNvPr>
          <p:cNvSpPr>
            <a:spLocks noGrp="1"/>
          </p:cNvSpPr>
          <p:nvPr>
            <p:ph type="body" sz="half" idx="10" hasCustomPrompt="1"/>
          </p:nvPr>
        </p:nvSpPr>
        <p:spPr>
          <a:xfrm>
            <a:off x="4384571" y="2059763"/>
            <a:ext cx="4317301" cy="691059"/>
          </a:xfrm>
        </p:spPr>
        <p:txBody>
          <a:bodyPr>
            <a:normAutofit/>
          </a:bodyPr>
          <a:lstStyle>
            <a:lvl1pPr marL="0" indent="0">
              <a:lnSpc>
                <a:spcPct val="130000"/>
              </a:lnSpc>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2" name="Text Placeholder 3">
            <a:extLst>
              <a:ext uri="{FF2B5EF4-FFF2-40B4-BE49-F238E27FC236}">
                <a16:creationId xmlns:a16="http://schemas.microsoft.com/office/drawing/2014/main" id="{534E0444-467E-1F48-9723-76B15FF379BA}"/>
              </a:ext>
            </a:extLst>
          </p:cNvPr>
          <p:cNvSpPr>
            <a:spLocks noGrp="1"/>
          </p:cNvSpPr>
          <p:nvPr>
            <p:ph type="body" sz="half" idx="11" hasCustomPrompt="1"/>
          </p:nvPr>
        </p:nvSpPr>
        <p:spPr>
          <a:xfrm>
            <a:off x="4384571" y="3110645"/>
            <a:ext cx="4317301" cy="691059"/>
          </a:xfrm>
        </p:spPr>
        <p:txBody>
          <a:bodyPr>
            <a:normAutofit/>
          </a:bodyPr>
          <a:lstStyle>
            <a:lvl1pPr marL="0" indent="0">
              <a:lnSpc>
                <a:spcPct val="130000"/>
              </a:lnSpc>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3" name="Text Placeholder 3">
            <a:extLst>
              <a:ext uri="{FF2B5EF4-FFF2-40B4-BE49-F238E27FC236}">
                <a16:creationId xmlns:a16="http://schemas.microsoft.com/office/drawing/2014/main" id="{920053FD-1BCE-FD44-8B67-FE19AEC0D03E}"/>
              </a:ext>
            </a:extLst>
          </p:cNvPr>
          <p:cNvSpPr>
            <a:spLocks noGrp="1"/>
          </p:cNvSpPr>
          <p:nvPr>
            <p:ph type="body" sz="half" idx="12" hasCustomPrompt="1"/>
          </p:nvPr>
        </p:nvSpPr>
        <p:spPr>
          <a:xfrm>
            <a:off x="4384571" y="4121146"/>
            <a:ext cx="4317301" cy="691059"/>
          </a:xfrm>
        </p:spPr>
        <p:txBody>
          <a:bodyPr>
            <a:normAutofit/>
          </a:bodyPr>
          <a:lstStyle>
            <a:lvl1pPr marL="0" indent="0">
              <a:lnSpc>
                <a:spcPct val="130000"/>
              </a:lnSpc>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4" name="Text Placeholder 3">
            <a:extLst>
              <a:ext uri="{FF2B5EF4-FFF2-40B4-BE49-F238E27FC236}">
                <a16:creationId xmlns:a16="http://schemas.microsoft.com/office/drawing/2014/main" id="{818B7215-47CD-6348-855A-50C9B9829008}"/>
              </a:ext>
            </a:extLst>
          </p:cNvPr>
          <p:cNvSpPr>
            <a:spLocks noGrp="1"/>
          </p:cNvSpPr>
          <p:nvPr>
            <p:ph type="body" sz="half" idx="13" hasCustomPrompt="1"/>
          </p:nvPr>
        </p:nvSpPr>
        <p:spPr>
          <a:xfrm>
            <a:off x="4384570" y="5131647"/>
            <a:ext cx="4317301" cy="691059"/>
          </a:xfrm>
        </p:spPr>
        <p:txBody>
          <a:bodyPr>
            <a:normAutofit/>
          </a:bodyPr>
          <a:lstStyle>
            <a:lvl1pPr marL="0" indent="0">
              <a:lnSpc>
                <a:spcPct val="130000"/>
              </a:lnSpc>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Tree>
    <p:extLst>
      <p:ext uri="{BB962C8B-B14F-4D97-AF65-F5344CB8AC3E}">
        <p14:creationId xmlns:p14="http://schemas.microsoft.com/office/powerpoint/2010/main" val="2750457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itstics b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A01CA-B547-A442-ACFC-3D6CF3FAB361}"/>
              </a:ext>
            </a:extLst>
          </p:cNvPr>
          <p:cNvSpPr>
            <a:spLocks noGrp="1"/>
          </p:cNvSpPr>
          <p:nvPr>
            <p:ph type="ctrTitle" hasCustomPrompt="1"/>
          </p:nvPr>
        </p:nvSpPr>
        <p:spPr>
          <a:xfrm>
            <a:off x="4384571" y="358014"/>
            <a:ext cx="5587652" cy="1341926"/>
          </a:xfrm>
        </p:spPr>
        <p:txBody>
          <a:bodyPr anchor="b">
            <a:noAutofit/>
          </a:bodyPr>
          <a:lstStyle>
            <a:lvl1pPr algn="l">
              <a:lnSpc>
                <a:spcPct val="100000"/>
              </a:lnSpc>
              <a:defRPr sz="3500">
                <a:solidFill>
                  <a:srgbClr val="231F20"/>
                </a:solidFill>
                <a:latin typeface="Poppins" panose="00000500000000000000" pitchFamily="2" charset="0"/>
                <a:cs typeface="Poppins" panose="00000500000000000000" pitchFamily="2" charset="0"/>
              </a:defRPr>
            </a:lvl1pPr>
          </a:lstStyle>
          <a:p>
            <a:r>
              <a:rPr lang="en-GB" dirty="0"/>
              <a:t>Statistical data</a:t>
            </a:r>
            <a:endParaRPr lang="en-LT" dirty="0"/>
          </a:p>
        </p:txBody>
      </p:sp>
      <p:sp>
        <p:nvSpPr>
          <p:cNvPr id="10" name="Text Placeholder 3">
            <a:extLst>
              <a:ext uri="{FF2B5EF4-FFF2-40B4-BE49-F238E27FC236}">
                <a16:creationId xmlns:a16="http://schemas.microsoft.com/office/drawing/2014/main" id="{E7ADD6BD-4A4D-854D-85EE-FEAF60690FEB}"/>
              </a:ext>
            </a:extLst>
          </p:cNvPr>
          <p:cNvSpPr>
            <a:spLocks noGrp="1"/>
          </p:cNvSpPr>
          <p:nvPr>
            <p:ph type="body" sz="half" idx="10" hasCustomPrompt="1"/>
          </p:nvPr>
        </p:nvSpPr>
        <p:spPr>
          <a:xfrm>
            <a:off x="4384571" y="2059763"/>
            <a:ext cx="4317301" cy="691059"/>
          </a:xfrm>
        </p:spPr>
        <p:txBody>
          <a:bodyPr>
            <a:normAutofit/>
          </a:bodyPr>
          <a:lstStyle>
            <a:lvl1pPr marL="0" indent="0">
              <a:lnSpc>
                <a:spcPct val="130000"/>
              </a:lnSpc>
              <a:buNone/>
              <a:defRPr sz="1200">
                <a:solidFill>
                  <a:srgbClr val="231F20"/>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2" name="Text Placeholder 3">
            <a:extLst>
              <a:ext uri="{FF2B5EF4-FFF2-40B4-BE49-F238E27FC236}">
                <a16:creationId xmlns:a16="http://schemas.microsoft.com/office/drawing/2014/main" id="{534E0444-467E-1F48-9723-76B15FF379BA}"/>
              </a:ext>
            </a:extLst>
          </p:cNvPr>
          <p:cNvSpPr>
            <a:spLocks noGrp="1"/>
          </p:cNvSpPr>
          <p:nvPr>
            <p:ph type="body" sz="half" idx="11" hasCustomPrompt="1"/>
          </p:nvPr>
        </p:nvSpPr>
        <p:spPr>
          <a:xfrm>
            <a:off x="4384571" y="3110645"/>
            <a:ext cx="4317301" cy="691059"/>
          </a:xfrm>
        </p:spPr>
        <p:txBody>
          <a:bodyPr>
            <a:normAutofit/>
          </a:bodyPr>
          <a:lstStyle>
            <a:lvl1pPr marL="0" indent="0">
              <a:lnSpc>
                <a:spcPct val="130000"/>
              </a:lnSpc>
              <a:buNone/>
              <a:defRPr sz="1200">
                <a:solidFill>
                  <a:srgbClr val="231F20"/>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3" name="Text Placeholder 3">
            <a:extLst>
              <a:ext uri="{FF2B5EF4-FFF2-40B4-BE49-F238E27FC236}">
                <a16:creationId xmlns:a16="http://schemas.microsoft.com/office/drawing/2014/main" id="{920053FD-1BCE-FD44-8B67-FE19AEC0D03E}"/>
              </a:ext>
            </a:extLst>
          </p:cNvPr>
          <p:cNvSpPr>
            <a:spLocks noGrp="1"/>
          </p:cNvSpPr>
          <p:nvPr>
            <p:ph type="body" sz="half" idx="12" hasCustomPrompt="1"/>
          </p:nvPr>
        </p:nvSpPr>
        <p:spPr>
          <a:xfrm>
            <a:off x="4384571" y="4121146"/>
            <a:ext cx="4317301" cy="691059"/>
          </a:xfrm>
        </p:spPr>
        <p:txBody>
          <a:bodyPr>
            <a:normAutofit/>
          </a:bodyPr>
          <a:lstStyle>
            <a:lvl1pPr marL="0" indent="0">
              <a:lnSpc>
                <a:spcPct val="130000"/>
              </a:lnSpc>
              <a:buNone/>
              <a:defRPr sz="1200">
                <a:solidFill>
                  <a:srgbClr val="231F20"/>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4" name="Text Placeholder 3">
            <a:extLst>
              <a:ext uri="{FF2B5EF4-FFF2-40B4-BE49-F238E27FC236}">
                <a16:creationId xmlns:a16="http://schemas.microsoft.com/office/drawing/2014/main" id="{818B7215-47CD-6348-855A-50C9B9829008}"/>
              </a:ext>
            </a:extLst>
          </p:cNvPr>
          <p:cNvSpPr>
            <a:spLocks noGrp="1"/>
          </p:cNvSpPr>
          <p:nvPr>
            <p:ph type="body" sz="half" idx="13" hasCustomPrompt="1"/>
          </p:nvPr>
        </p:nvSpPr>
        <p:spPr>
          <a:xfrm>
            <a:off x="4384570" y="5131647"/>
            <a:ext cx="4317301" cy="691059"/>
          </a:xfrm>
        </p:spPr>
        <p:txBody>
          <a:bodyPr>
            <a:normAutofit/>
          </a:bodyPr>
          <a:lstStyle>
            <a:lvl1pPr marL="0" indent="0">
              <a:lnSpc>
                <a:spcPct val="130000"/>
              </a:lnSpc>
              <a:buNone/>
              <a:defRPr sz="1200">
                <a:solidFill>
                  <a:srgbClr val="231F20"/>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6" name="Title 1">
            <a:extLst>
              <a:ext uri="{FF2B5EF4-FFF2-40B4-BE49-F238E27FC236}">
                <a16:creationId xmlns:a16="http://schemas.microsoft.com/office/drawing/2014/main" id="{2F70140A-D1B1-194E-A6F2-0136DC52A05A}"/>
              </a:ext>
            </a:extLst>
          </p:cNvPr>
          <p:cNvSpPr txBox="1">
            <a:spLocks/>
          </p:cNvSpPr>
          <p:nvPr userDrawn="1"/>
        </p:nvSpPr>
        <p:spPr>
          <a:xfrm>
            <a:off x="2939283" y="1720036"/>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solidFill>
                  <a:srgbClr val="302757"/>
                </a:solidFill>
                <a:latin typeface="Poppins" panose="00000500000000000000" pitchFamily="2" charset="0"/>
                <a:cs typeface="Poppins" panose="00000500000000000000" pitchFamily="2" charset="0"/>
              </a:rPr>
              <a:t>78%</a:t>
            </a:r>
            <a:endParaRPr lang="en-LT" dirty="0">
              <a:solidFill>
                <a:srgbClr val="302757"/>
              </a:solidFill>
              <a:latin typeface="Poppins" panose="00000500000000000000" pitchFamily="2" charset="0"/>
              <a:cs typeface="Poppins" panose="00000500000000000000" pitchFamily="2" charset="0"/>
            </a:endParaRPr>
          </a:p>
        </p:txBody>
      </p:sp>
      <p:sp>
        <p:nvSpPr>
          <p:cNvPr id="27" name="Title 1">
            <a:extLst>
              <a:ext uri="{FF2B5EF4-FFF2-40B4-BE49-F238E27FC236}">
                <a16:creationId xmlns:a16="http://schemas.microsoft.com/office/drawing/2014/main" id="{F79A2590-E6EE-0A42-91CB-F612C492DE01}"/>
              </a:ext>
            </a:extLst>
          </p:cNvPr>
          <p:cNvSpPr txBox="1">
            <a:spLocks/>
          </p:cNvSpPr>
          <p:nvPr userDrawn="1"/>
        </p:nvSpPr>
        <p:spPr>
          <a:xfrm>
            <a:off x="2939283" y="2782581"/>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solidFill>
                  <a:srgbClr val="231F20"/>
                </a:solidFill>
                <a:latin typeface="Poppins" panose="00000500000000000000" pitchFamily="2" charset="0"/>
                <a:cs typeface="Poppins" panose="00000500000000000000" pitchFamily="2" charset="0"/>
              </a:rPr>
              <a:t>33%</a:t>
            </a:r>
            <a:endParaRPr lang="en-LT" dirty="0">
              <a:solidFill>
                <a:srgbClr val="231F20"/>
              </a:solidFill>
              <a:latin typeface="Poppins" panose="00000500000000000000" pitchFamily="2" charset="0"/>
              <a:cs typeface="Poppins" panose="00000500000000000000" pitchFamily="2" charset="0"/>
            </a:endParaRPr>
          </a:p>
        </p:txBody>
      </p:sp>
      <p:sp>
        <p:nvSpPr>
          <p:cNvPr id="28" name="Title 1">
            <a:extLst>
              <a:ext uri="{FF2B5EF4-FFF2-40B4-BE49-F238E27FC236}">
                <a16:creationId xmlns:a16="http://schemas.microsoft.com/office/drawing/2014/main" id="{D68BCF95-5A33-9546-8DDB-E02B0B4F83DB}"/>
              </a:ext>
            </a:extLst>
          </p:cNvPr>
          <p:cNvSpPr txBox="1">
            <a:spLocks/>
          </p:cNvSpPr>
          <p:nvPr userDrawn="1"/>
        </p:nvSpPr>
        <p:spPr>
          <a:xfrm>
            <a:off x="2939283" y="3797055"/>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solidFill>
                  <a:srgbClr val="231F20"/>
                </a:solidFill>
                <a:latin typeface="Poppins" panose="00000500000000000000" pitchFamily="2" charset="0"/>
                <a:cs typeface="Poppins" panose="00000500000000000000" pitchFamily="2" charset="0"/>
              </a:rPr>
              <a:t>82%</a:t>
            </a:r>
            <a:endParaRPr lang="en-LT" dirty="0">
              <a:solidFill>
                <a:srgbClr val="231F20"/>
              </a:solidFill>
              <a:latin typeface="Poppins" panose="00000500000000000000" pitchFamily="2" charset="0"/>
              <a:cs typeface="Poppins" panose="00000500000000000000" pitchFamily="2" charset="0"/>
            </a:endParaRPr>
          </a:p>
        </p:txBody>
      </p:sp>
      <p:sp>
        <p:nvSpPr>
          <p:cNvPr id="29" name="Title 1">
            <a:extLst>
              <a:ext uri="{FF2B5EF4-FFF2-40B4-BE49-F238E27FC236}">
                <a16:creationId xmlns:a16="http://schemas.microsoft.com/office/drawing/2014/main" id="{C09F40E0-24F5-3D4F-A309-E113322D8130}"/>
              </a:ext>
            </a:extLst>
          </p:cNvPr>
          <p:cNvSpPr txBox="1">
            <a:spLocks/>
          </p:cNvSpPr>
          <p:nvPr userDrawn="1"/>
        </p:nvSpPr>
        <p:spPr>
          <a:xfrm>
            <a:off x="2939283" y="4812205"/>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solidFill>
                  <a:srgbClr val="231F20"/>
                </a:solidFill>
                <a:latin typeface="Poppins" panose="00000500000000000000" pitchFamily="2" charset="0"/>
                <a:cs typeface="Poppins" panose="00000500000000000000" pitchFamily="2" charset="0"/>
              </a:rPr>
              <a:t>54%</a:t>
            </a:r>
            <a:endParaRPr lang="en-LT" dirty="0">
              <a:solidFill>
                <a:srgbClr val="231F20"/>
              </a:solidFill>
              <a:latin typeface="Poppins" panose="00000500000000000000" pitchFamily="2" charset="0"/>
              <a:cs typeface="Poppins" panose="00000500000000000000" pitchFamily="2" charset="0"/>
            </a:endParaRPr>
          </a:p>
        </p:txBody>
      </p:sp>
      <p:pic>
        <p:nvPicPr>
          <p:cNvPr id="18" name="Picture 17">
            <a:extLst>
              <a:ext uri="{FF2B5EF4-FFF2-40B4-BE49-F238E27FC236}">
                <a16:creationId xmlns:a16="http://schemas.microsoft.com/office/drawing/2014/main" id="{821F1327-4B04-B34F-AF41-FE0C55EF9AC1}"/>
              </a:ext>
            </a:extLst>
          </p:cNvPr>
          <p:cNvPicPr>
            <a:picLocks noChangeAspect="1"/>
          </p:cNvPicPr>
          <p:nvPr userDrawn="1"/>
        </p:nvPicPr>
        <p:blipFill>
          <a:blip r:embed="rId2"/>
          <a:srcRect/>
          <a:stretch/>
        </p:blipFill>
        <p:spPr>
          <a:xfrm>
            <a:off x="408494" y="410030"/>
            <a:ext cx="313724" cy="305103"/>
          </a:xfrm>
          <a:prstGeom prst="rect">
            <a:avLst/>
          </a:prstGeom>
        </p:spPr>
      </p:pic>
      <p:pic>
        <p:nvPicPr>
          <p:cNvPr id="19" name="Picture 18">
            <a:extLst>
              <a:ext uri="{FF2B5EF4-FFF2-40B4-BE49-F238E27FC236}">
                <a16:creationId xmlns:a16="http://schemas.microsoft.com/office/drawing/2014/main" id="{458E4654-267A-0C4B-8536-5CD689F6A436}"/>
              </a:ext>
            </a:extLst>
          </p:cNvPr>
          <p:cNvPicPr>
            <a:picLocks noChangeAspect="1"/>
          </p:cNvPicPr>
          <p:nvPr userDrawn="1"/>
        </p:nvPicPr>
        <p:blipFill>
          <a:blip r:embed="rId3">
            <a:duotone>
              <a:prstClr val="black"/>
              <a:srgbClr val="FC9C75">
                <a:tint val="45000"/>
                <a:satMod val="400000"/>
              </a:srgbClr>
            </a:duotone>
          </a:blip>
          <a:stretch>
            <a:fillRect/>
          </a:stretch>
        </p:blipFill>
        <p:spPr>
          <a:xfrm>
            <a:off x="-1815711" y="1956590"/>
            <a:ext cx="4305812" cy="733210"/>
          </a:xfrm>
          <a:prstGeom prst="rect">
            <a:avLst/>
          </a:prstGeom>
          <a:noFill/>
        </p:spPr>
      </p:pic>
      <p:pic>
        <p:nvPicPr>
          <p:cNvPr id="21" name="Picture 20">
            <a:extLst>
              <a:ext uri="{FF2B5EF4-FFF2-40B4-BE49-F238E27FC236}">
                <a16:creationId xmlns:a16="http://schemas.microsoft.com/office/drawing/2014/main" id="{616EDD63-23B3-2542-A84B-7700E8DEA745}"/>
              </a:ext>
            </a:extLst>
          </p:cNvPr>
          <p:cNvPicPr>
            <a:picLocks noChangeAspect="1"/>
          </p:cNvPicPr>
          <p:nvPr userDrawn="1"/>
        </p:nvPicPr>
        <p:blipFill>
          <a:blip r:embed="rId3">
            <a:duotone>
              <a:prstClr val="black"/>
              <a:srgbClr val="FC9C75">
                <a:tint val="45000"/>
                <a:satMod val="400000"/>
              </a:srgbClr>
            </a:duotone>
          </a:blip>
          <a:stretch>
            <a:fillRect/>
          </a:stretch>
        </p:blipFill>
        <p:spPr>
          <a:xfrm>
            <a:off x="-3111949" y="3031019"/>
            <a:ext cx="4305812" cy="733210"/>
          </a:xfrm>
          <a:prstGeom prst="rect">
            <a:avLst/>
          </a:prstGeom>
        </p:spPr>
      </p:pic>
      <p:pic>
        <p:nvPicPr>
          <p:cNvPr id="30" name="Picture 29">
            <a:extLst>
              <a:ext uri="{FF2B5EF4-FFF2-40B4-BE49-F238E27FC236}">
                <a16:creationId xmlns:a16="http://schemas.microsoft.com/office/drawing/2014/main" id="{835A72E4-ECB6-D945-9FC5-77FC78722086}"/>
              </a:ext>
            </a:extLst>
          </p:cNvPr>
          <p:cNvPicPr>
            <a:picLocks noChangeAspect="1"/>
          </p:cNvPicPr>
          <p:nvPr userDrawn="1"/>
        </p:nvPicPr>
        <p:blipFill>
          <a:blip r:embed="rId3">
            <a:duotone>
              <a:prstClr val="black"/>
              <a:schemeClr val="accent1">
                <a:tint val="45000"/>
                <a:satMod val="400000"/>
              </a:schemeClr>
            </a:duotone>
          </a:blip>
          <a:stretch>
            <a:fillRect/>
          </a:stretch>
        </p:blipFill>
        <p:spPr>
          <a:xfrm>
            <a:off x="-1534358" y="4041556"/>
            <a:ext cx="4305812" cy="733210"/>
          </a:xfrm>
          <a:prstGeom prst="rect">
            <a:avLst/>
          </a:prstGeom>
        </p:spPr>
      </p:pic>
      <p:pic>
        <p:nvPicPr>
          <p:cNvPr id="31" name="Picture 30">
            <a:extLst>
              <a:ext uri="{FF2B5EF4-FFF2-40B4-BE49-F238E27FC236}">
                <a16:creationId xmlns:a16="http://schemas.microsoft.com/office/drawing/2014/main" id="{0D50DF02-4458-C84A-A9AC-EB3436EAE0EF}"/>
              </a:ext>
            </a:extLst>
          </p:cNvPr>
          <p:cNvPicPr>
            <a:picLocks noChangeAspect="1"/>
          </p:cNvPicPr>
          <p:nvPr userDrawn="1"/>
        </p:nvPicPr>
        <p:blipFill>
          <a:blip r:embed="rId3">
            <a:duotone>
              <a:prstClr val="black"/>
              <a:schemeClr val="accent1">
                <a:tint val="45000"/>
                <a:satMod val="400000"/>
              </a:schemeClr>
            </a:duotone>
          </a:blip>
          <a:stretch>
            <a:fillRect/>
          </a:stretch>
        </p:blipFill>
        <p:spPr>
          <a:xfrm>
            <a:off x="-2640192" y="5056706"/>
            <a:ext cx="4305812" cy="733210"/>
          </a:xfrm>
          <a:prstGeom prst="rect">
            <a:avLst/>
          </a:prstGeom>
        </p:spPr>
      </p:pic>
    </p:spTree>
    <p:extLst>
      <p:ext uri="{BB962C8B-B14F-4D97-AF65-F5344CB8AC3E}">
        <p14:creationId xmlns:p14="http://schemas.microsoft.com/office/powerpoint/2010/main" val="1185618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itstics bright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A01CA-B547-A442-ACFC-3D6CF3FAB361}"/>
              </a:ext>
            </a:extLst>
          </p:cNvPr>
          <p:cNvSpPr>
            <a:spLocks noGrp="1"/>
          </p:cNvSpPr>
          <p:nvPr>
            <p:ph type="ctrTitle" hasCustomPrompt="1"/>
          </p:nvPr>
        </p:nvSpPr>
        <p:spPr>
          <a:xfrm>
            <a:off x="4384571" y="358014"/>
            <a:ext cx="5587652" cy="1341926"/>
          </a:xfrm>
        </p:spPr>
        <p:txBody>
          <a:bodyPr anchor="b">
            <a:noAutofit/>
          </a:bodyPr>
          <a:lstStyle>
            <a:lvl1pPr algn="l">
              <a:lnSpc>
                <a:spcPct val="100000"/>
              </a:lnSpc>
              <a:defRPr sz="3500">
                <a:solidFill>
                  <a:srgbClr val="231F20"/>
                </a:solidFill>
              </a:defRPr>
            </a:lvl1pPr>
          </a:lstStyle>
          <a:p>
            <a:r>
              <a:rPr lang="en-GB" dirty="0"/>
              <a:t>Statistical Data</a:t>
            </a:r>
            <a:endParaRPr lang="en-LT" dirty="0"/>
          </a:p>
        </p:txBody>
      </p:sp>
      <p:sp>
        <p:nvSpPr>
          <p:cNvPr id="10" name="Text Placeholder 3">
            <a:extLst>
              <a:ext uri="{FF2B5EF4-FFF2-40B4-BE49-F238E27FC236}">
                <a16:creationId xmlns:a16="http://schemas.microsoft.com/office/drawing/2014/main" id="{E7ADD6BD-4A4D-854D-85EE-FEAF60690FEB}"/>
              </a:ext>
            </a:extLst>
          </p:cNvPr>
          <p:cNvSpPr>
            <a:spLocks noGrp="1"/>
          </p:cNvSpPr>
          <p:nvPr>
            <p:ph type="body" sz="half" idx="10" hasCustomPrompt="1"/>
          </p:nvPr>
        </p:nvSpPr>
        <p:spPr>
          <a:xfrm>
            <a:off x="4384571" y="2059763"/>
            <a:ext cx="4317301" cy="691059"/>
          </a:xfrm>
        </p:spPr>
        <p:txBody>
          <a:bodyPr>
            <a:normAutofit/>
          </a:bodyPr>
          <a:lstStyle>
            <a:lvl1pPr marL="0" indent="0">
              <a:lnSpc>
                <a:spcPct val="130000"/>
              </a:lnSpc>
              <a:buNone/>
              <a:defRPr sz="12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2" name="Text Placeholder 3">
            <a:extLst>
              <a:ext uri="{FF2B5EF4-FFF2-40B4-BE49-F238E27FC236}">
                <a16:creationId xmlns:a16="http://schemas.microsoft.com/office/drawing/2014/main" id="{534E0444-467E-1F48-9723-76B15FF379BA}"/>
              </a:ext>
            </a:extLst>
          </p:cNvPr>
          <p:cNvSpPr>
            <a:spLocks noGrp="1"/>
          </p:cNvSpPr>
          <p:nvPr>
            <p:ph type="body" sz="half" idx="11" hasCustomPrompt="1"/>
          </p:nvPr>
        </p:nvSpPr>
        <p:spPr>
          <a:xfrm>
            <a:off x="4384571" y="3110645"/>
            <a:ext cx="4317301" cy="691059"/>
          </a:xfrm>
        </p:spPr>
        <p:txBody>
          <a:bodyPr>
            <a:normAutofit/>
          </a:bodyPr>
          <a:lstStyle>
            <a:lvl1pPr marL="0" indent="0">
              <a:lnSpc>
                <a:spcPct val="130000"/>
              </a:lnSpc>
              <a:buNone/>
              <a:defRPr sz="12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3" name="Text Placeholder 3">
            <a:extLst>
              <a:ext uri="{FF2B5EF4-FFF2-40B4-BE49-F238E27FC236}">
                <a16:creationId xmlns:a16="http://schemas.microsoft.com/office/drawing/2014/main" id="{920053FD-1BCE-FD44-8B67-FE19AEC0D03E}"/>
              </a:ext>
            </a:extLst>
          </p:cNvPr>
          <p:cNvSpPr>
            <a:spLocks noGrp="1"/>
          </p:cNvSpPr>
          <p:nvPr>
            <p:ph type="body" sz="half" idx="12" hasCustomPrompt="1"/>
          </p:nvPr>
        </p:nvSpPr>
        <p:spPr>
          <a:xfrm>
            <a:off x="4384571" y="4121146"/>
            <a:ext cx="4317301" cy="691059"/>
          </a:xfrm>
        </p:spPr>
        <p:txBody>
          <a:bodyPr>
            <a:normAutofit/>
          </a:bodyPr>
          <a:lstStyle>
            <a:lvl1pPr marL="0" indent="0">
              <a:lnSpc>
                <a:spcPct val="130000"/>
              </a:lnSpc>
              <a:buNone/>
              <a:defRPr sz="12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4" name="Text Placeholder 3">
            <a:extLst>
              <a:ext uri="{FF2B5EF4-FFF2-40B4-BE49-F238E27FC236}">
                <a16:creationId xmlns:a16="http://schemas.microsoft.com/office/drawing/2014/main" id="{818B7215-47CD-6348-855A-50C9B9829008}"/>
              </a:ext>
            </a:extLst>
          </p:cNvPr>
          <p:cNvSpPr>
            <a:spLocks noGrp="1"/>
          </p:cNvSpPr>
          <p:nvPr>
            <p:ph type="body" sz="half" idx="13" hasCustomPrompt="1"/>
          </p:nvPr>
        </p:nvSpPr>
        <p:spPr>
          <a:xfrm>
            <a:off x="4384570" y="5131647"/>
            <a:ext cx="4317301" cy="691059"/>
          </a:xfrm>
        </p:spPr>
        <p:txBody>
          <a:bodyPr>
            <a:normAutofit/>
          </a:bodyPr>
          <a:lstStyle>
            <a:lvl1pPr marL="0" indent="0">
              <a:lnSpc>
                <a:spcPct val="130000"/>
              </a:lnSpc>
              <a:buNone/>
              <a:defRPr sz="12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pic>
        <p:nvPicPr>
          <p:cNvPr id="18" name="Picture 17">
            <a:extLst>
              <a:ext uri="{FF2B5EF4-FFF2-40B4-BE49-F238E27FC236}">
                <a16:creationId xmlns:a16="http://schemas.microsoft.com/office/drawing/2014/main" id="{821F1327-4B04-B34F-AF41-FE0C55EF9AC1}"/>
              </a:ext>
            </a:extLst>
          </p:cNvPr>
          <p:cNvPicPr>
            <a:picLocks noChangeAspect="1"/>
          </p:cNvPicPr>
          <p:nvPr userDrawn="1"/>
        </p:nvPicPr>
        <p:blipFill>
          <a:blip r:embed="rId2"/>
          <a:srcRect/>
          <a:stretch/>
        </p:blipFill>
        <p:spPr>
          <a:xfrm>
            <a:off x="408494" y="410030"/>
            <a:ext cx="313724" cy="305103"/>
          </a:xfrm>
          <a:prstGeom prst="rect">
            <a:avLst/>
          </a:prstGeom>
        </p:spPr>
      </p:pic>
    </p:spTree>
    <p:extLst>
      <p:ext uri="{BB962C8B-B14F-4D97-AF65-F5344CB8AC3E}">
        <p14:creationId xmlns:p14="http://schemas.microsoft.com/office/powerpoint/2010/main" val="2313053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itstics dark-circle">
    <p:bg>
      <p:bgPr>
        <a:solidFill>
          <a:srgbClr val="8280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A01CA-B547-A442-ACFC-3D6CF3FAB361}"/>
              </a:ext>
            </a:extLst>
          </p:cNvPr>
          <p:cNvSpPr>
            <a:spLocks noGrp="1"/>
          </p:cNvSpPr>
          <p:nvPr>
            <p:ph type="ctrTitle" hasCustomPrompt="1"/>
          </p:nvPr>
        </p:nvSpPr>
        <p:spPr>
          <a:xfrm>
            <a:off x="6195854" y="358014"/>
            <a:ext cx="5587652" cy="1341926"/>
          </a:xfrm>
        </p:spPr>
        <p:txBody>
          <a:bodyPr anchor="b">
            <a:noAutofit/>
          </a:bodyPr>
          <a:lstStyle>
            <a:lvl1pPr algn="l">
              <a:lnSpc>
                <a:spcPct val="100000"/>
              </a:lnSpc>
              <a:defRPr sz="3500">
                <a:solidFill>
                  <a:schemeClr val="bg1"/>
                </a:solidFill>
                <a:latin typeface="Poppins" panose="00000500000000000000" pitchFamily="2" charset="0"/>
                <a:cs typeface="Poppins" panose="00000500000000000000" pitchFamily="2" charset="0"/>
              </a:defRPr>
            </a:lvl1pPr>
          </a:lstStyle>
          <a:p>
            <a:r>
              <a:rPr lang="en-GB" dirty="0"/>
              <a:t>Statistical data</a:t>
            </a:r>
            <a:endParaRPr lang="en-LT" dirty="0"/>
          </a:p>
        </p:txBody>
      </p:sp>
      <p:pic>
        <p:nvPicPr>
          <p:cNvPr id="9" name="Picture 8">
            <a:extLst>
              <a:ext uri="{FF2B5EF4-FFF2-40B4-BE49-F238E27FC236}">
                <a16:creationId xmlns:a16="http://schemas.microsoft.com/office/drawing/2014/main" id="{FEAFD233-017A-9C42-80C3-B9D7DF2673D5}"/>
              </a:ext>
            </a:extLst>
          </p:cNvPr>
          <p:cNvPicPr>
            <a:picLocks noChangeAspect="1"/>
          </p:cNvPicPr>
          <p:nvPr userDrawn="1"/>
        </p:nvPicPr>
        <p:blipFill>
          <a:blip r:embed="rId2"/>
          <a:srcRect/>
          <a:stretch/>
        </p:blipFill>
        <p:spPr>
          <a:xfrm>
            <a:off x="408494" y="403108"/>
            <a:ext cx="313725" cy="305104"/>
          </a:xfrm>
          <a:prstGeom prst="rect">
            <a:avLst/>
          </a:prstGeom>
        </p:spPr>
      </p:pic>
      <p:sp>
        <p:nvSpPr>
          <p:cNvPr id="10" name="Text Placeholder 3">
            <a:extLst>
              <a:ext uri="{FF2B5EF4-FFF2-40B4-BE49-F238E27FC236}">
                <a16:creationId xmlns:a16="http://schemas.microsoft.com/office/drawing/2014/main" id="{E7ADD6BD-4A4D-854D-85EE-FEAF60690FEB}"/>
              </a:ext>
            </a:extLst>
          </p:cNvPr>
          <p:cNvSpPr>
            <a:spLocks noGrp="1"/>
          </p:cNvSpPr>
          <p:nvPr>
            <p:ph type="body" sz="half" idx="10" hasCustomPrompt="1"/>
          </p:nvPr>
        </p:nvSpPr>
        <p:spPr>
          <a:xfrm>
            <a:off x="6195854" y="2059763"/>
            <a:ext cx="4317301" cy="691059"/>
          </a:xfrm>
        </p:spPr>
        <p:txBody>
          <a:bodyPr>
            <a:normAutofit/>
          </a:bodyPr>
          <a:lstStyle>
            <a:lvl1pPr marL="0" indent="0">
              <a:lnSpc>
                <a:spcPct val="130000"/>
              </a:lnSpc>
              <a:buNone/>
              <a:defRPr sz="1200">
                <a:solidFill>
                  <a:schemeClr val="bg1"/>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2" name="Text Placeholder 3">
            <a:extLst>
              <a:ext uri="{FF2B5EF4-FFF2-40B4-BE49-F238E27FC236}">
                <a16:creationId xmlns:a16="http://schemas.microsoft.com/office/drawing/2014/main" id="{534E0444-467E-1F48-9723-76B15FF379BA}"/>
              </a:ext>
            </a:extLst>
          </p:cNvPr>
          <p:cNvSpPr>
            <a:spLocks noGrp="1"/>
          </p:cNvSpPr>
          <p:nvPr>
            <p:ph type="body" sz="half" idx="11" hasCustomPrompt="1"/>
          </p:nvPr>
        </p:nvSpPr>
        <p:spPr>
          <a:xfrm>
            <a:off x="6195854" y="3110645"/>
            <a:ext cx="4317301" cy="691059"/>
          </a:xfrm>
        </p:spPr>
        <p:txBody>
          <a:bodyPr>
            <a:normAutofit/>
          </a:bodyPr>
          <a:lstStyle>
            <a:lvl1pPr marL="0" indent="0">
              <a:lnSpc>
                <a:spcPct val="130000"/>
              </a:lnSpc>
              <a:buNone/>
              <a:defRPr sz="1200">
                <a:solidFill>
                  <a:schemeClr val="bg1"/>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3" name="Text Placeholder 3">
            <a:extLst>
              <a:ext uri="{FF2B5EF4-FFF2-40B4-BE49-F238E27FC236}">
                <a16:creationId xmlns:a16="http://schemas.microsoft.com/office/drawing/2014/main" id="{920053FD-1BCE-FD44-8B67-FE19AEC0D03E}"/>
              </a:ext>
            </a:extLst>
          </p:cNvPr>
          <p:cNvSpPr>
            <a:spLocks noGrp="1"/>
          </p:cNvSpPr>
          <p:nvPr>
            <p:ph type="body" sz="half" idx="12" hasCustomPrompt="1"/>
          </p:nvPr>
        </p:nvSpPr>
        <p:spPr>
          <a:xfrm>
            <a:off x="6195854" y="4121146"/>
            <a:ext cx="4317301" cy="691059"/>
          </a:xfrm>
        </p:spPr>
        <p:txBody>
          <a:bodyPr>
            <a:normAutofit/>
          </a:bodyPr>
          <a:lstStyle>
            <a:lvl1pPr marL="0" indent="0">
              <a:lnSpc>
                <a:spcPct val="130000"/>
              </a:lnSpc>
              <a:buNone/>
              <a:defRPr sz="1200">
                <a:solidFill>
                  <a:schemeClr val="bg1"/>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4" name="Text Placeholder 3">
            <a:extLst>
              <a:ext uri="{FF2B5EF4-FFF2-40B4-BE49-F238E27FC236}">
                <a16:creationId xmlns:a16="http://schemas.microsoft.com/office/drawing/2014/main" id="{818B7215-47CD-6348-855A-50C9B9829008}"/>
              </a:ext>
            </a:extLst>
          </p:cNvPr>
          <p:cNvSpPr>
            <a:spLocks noGrp="1"/>
          </p:cNvSpPr>
          <p:nvPr>
            <p:ph type="body" sz="half" idx="13" hasCustomPrompt="1"/>
          </p:nvPr>
        </p:nvSpPr>
        <p:spPr>
          <a:xfrm>
            <a:off x="6195853" y="5131647"/>
            <a:ext cx="4317301" cy="691059"/>
          </a:xfrm>
        </p:spPr>
        <p:txBody>
          <a:bodyPr>
            <a:normAutofit/>
          </a:bodyPr>
          <a:lstStyle>
            <a:lvl1pPr marL="0" indent="0">
              <a:lnSpc>
                <a:spcPct val="130000"/>
              </a:lnSpc>
              <a:buNone/>
              <a:defRPr sz="1200">
                <a:solidFill>
                  <a:schemeClr val="bg1"/>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6" name="Title 1">
            <a:extLst>
              <a:ext uri="{FF2B5EF4-FFF2-40B4-BE49-F238E27FC236}">
                <a16:creationId xmlns:a16="http://schemas.microsoft.com/office/drawing/2014/main" id="{2F70140A-D1B1-194E-A6F2-0136DC52A05A}"/>
              </a:ext>
            </a:extLst>
          </p:cNvPr>
          <p:cNvSpPr txBox="1">
            <a:spLocks/>
          </p:cNvSpPr>
          <p:nvPr userDrawn="1"/>
        </p:nvSpPr>
        <p:spPr>
          <a:xfrm>
            <a:off x="4750566" y="1720036"/>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latin typeface="Poppins" panose="00000500000000000000" pitchFamily="2" charset="0"/>
                <a:cs typeface="Poppins" panose="00000500000000000000" pitchFamily="2" charset="0"/>
              </a:rPr>
              <a:t>10%</a:t>
            </a:r>
            <a:endParaRPr lang="en-LT" dirty="0">
              <a:latin typeface="Poppins" panose="00000500000000000000" pitchFamily="2" charset="0"/>
              <a:cs typeface="Poppins" panose="00000500000000000000" pitchFamily="2" charset="0"/>
            </a:endParaRPr>
          </a:p>
        </p:txBody>
      </p:sp>
      <p:sp>
        <p:nvSpPr>
          <p:cNvPr id="27" name="Title 1">
            <a:extLst>
              <a:ext uri="{FF2B5EF4-FFF2-40B4-BE49-F238E27FC236}">
                <a16:creationId xmlns:a16="http://schemas.microsoft.com/office/drawing/2014/main" id="{F79A2590-E6EE-0A42-91CB-F612C492DE01}"/>
              </a:ext>
            </a:extLst>
          </p:cNvPr>
          <p:cNvSpPr txBox="1">
            <a:spLocks/>
          </p:cNvSpPr>
          <p:nvPr userDrawn="1"/>
        </p:nvSpPr>
        <p:spPr>
          <a:xfrm>
            <a:off x="4750566" y="2782581"/>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latin typeface="Poppins" panose="00000500000000000000" pitchFamily="2" charset="0"/>
                <a:cs typeface="Poppins" panose="00000500000000000000" pitchFamily="2" charset="0"/>
              </a:rPr>
              <a:t>40%</a:t>
            </a:r>
            <a:endParaRPr lang="en-LT" dirty="0">
              <a:latin typeface="Poppins" panose="00000500000000000000" pitchFamily="2" charset="0"/>
              <a:cs typeface="Poppins" panose="00000500000000000000" pitchFamily="2" charset="0"/>
            </a:endParaRPr>
          </a:p>
        </p:txBody>
      </p:sp>
      <p:sp>
        <p:nvSpPr>
          <p:cNvPr id="28" name="Title 1">
            <a:extLst>
              <a:ext uri="{FF2B5EF4-FFF2-40B4-BE49-F238E27FC236}">
                <a16:creationId xmlns:a16="http://schemas.microsoft.com/office/drawing/2014/main" id="{D68BCF95-5A33-9546-8DDB-E02B0B4F83DB}"/>
              </a:ext>
            </a:extLst>
          </p:cNvPr>
          <p:cNvSpPr txBox="1">
            <a:spLocks/>
          </p:cNvSpPr>
          <p:nvPr userDrawn="1"/>
        </p:nvSpPr>
        <p:spPr>
          <a:xfrm>
            <a:off x="4750566" y="3797055"/>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latin typeface="Poppins" panose="00000500000000000000" pitchFamily="2" charset="0"/>
                <a:cs typeface="Poppins" panose="00000500000000000000" pitchFamily="2" charset="0"/>
              </a:rPr>
              <a:t>25%</a:t>
            </a:r>
            <a:endParaRPr lang="en-LT" dirty="0">
              <a:latin typeface="Poppins" panose="00000500000000000000" pitchFamily="2" charset="0"/>
              <a:cs typeface="Poppins" panose="00000500000000000000" pitchFamily="2" charset="0"/>
            </a:endParaRPr>
          </a:p>
        </p:txBody>
      </p:sp>
      <p:sp>
        <p:nvSpPr>
          <p:cNvPr id="29" name="Title 1">
            <a:extLst>
              <a:ext uri="{FF2B5EF4-FFF2-40B4-BE49-F238E27FC236}">
                <a16:creationId xmlns:a16="http://schemas.microsoft.com/office/drawing/2014/main" id="{C09F40E0-24F5-3D4F-A309-E113322D8130}"/>
              </a:ext>
            </a:extLst>
          </p:cNvPr>
          <p:cNvSpPr txBox="1">
            <a:spLocks/>
          </p:cNvSpPr>
          <p:nvPr userDrawn="1"/>
        </p:nvSpPr>
        <p:spPr>
          <a:xfrm>
            <a:off x="4750566" y="4812205"/>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latin typeface="Poppins" panose="00000500000000000000" pitchFamily="2" charset="0"/>
                <a:cs typeface="Poppins" panose="00000500000000000000" pitchFamily="2" charset="0"/>
              </a:rPr>
              <a:t>25%</a:t>
            </a:r>
            <a:endParaRPr lang="en-LT" dirty="0">
              <a:latin typeface="Poppins" panose="00000500000000000000" pitchFamily="2" charset="0"/>
              <a:cs typeface="Poppins" panose="00000500000000000000" pitchFamily="2" charset="0"/>
            </a:endParaRPr>
          </a:p>
        </p:txBody>
      </p:sp>
      <p:graphicFrame>
        <p:nvGraphicFramePr>
          <p:cNvPr id="4" name="Chart 3">
            <a:extLst>
              <a:ext uri="{FF2B5EF4-FFF2-40B4-BE49-F238E27FC236}">
                <a16:creationId xmlns:a16="http://schemas.microsoft.com/office/drawing/2014/main" id="{8AAEB978-A201-1E44-B111-2BFE76D3E234}"/>
              </a:ext>
            </a:extLst>
          </p:cNvPr>
          <p:cNvGraphicFramePr/>
          <p:nvPr userDrawn="1">
            <p:extLst>
              <p:ext uri="{D42A27DB-BD31-4B8C-83A1-F6EECF244321}">
                <p14:modId xmlns:p14="http://schemas.microsoft.com/office/powerpoint/2010/main" val="2422211023"/>
              </p:ext>
            </p:extLst>
          </p:nvPr>
        </p:nvGraphicFramePr>
        <p:xfrm>
          <a:off x="-170426" y="1921248"/>
          <a:ext cx="5372919" cy="3581946"/>
        </p:xfrm>
        <a:graphic>
          <a:graphicData uri="http://schemas.openxmlformats.org/drawingml/2006/chart">
            <c:chart xmlns:c="http://schemas.openxmlformats.org/drawingml/2006/chart" xmlns:r="http://schemas.openxmlformats.org/officeDocument/2006/relationships" r:id="rId3"/>
          </a:graphicData>
        </a:graphic>
      </p:graphicFrame>
      <p:sp>
        <p:nvSpPr>
          <p:cNvPr id="17" name="Title 1">
            <a:extLst>
              <a:ext uri="{FF2B5EF4-FFF2-40B4-BE49-F238E27FC236}">
                <a16:creationId xmlns:a16="http://schemas.microsoft.com/office/drawing/2014/main" id="{BB0F89A9-7F8E-814F-8AD4-ED4479EE6193}"/>
              </a:ext>
            </a:extLst>
          </p:cNvPr>
          <p:cNvSpPr txBox="1">
            <a:spLocks/>
          </p:cNvSpPr>
          <p:nvPr userDrawn="1"/>
        </p:nvSpPr>
        <p:spPr>
          <a:xfrm>
            <a:off x="2455628" y="2428860"/>
            <a:ext cx="796255" cy="52269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sz="2000" dirty="0">
                <a:solidFill>
                  <a:schemeClr val="bg1"/>
                </a:solidFill>
                <a:latin typeface="Poppins" panose="00000500000000000000" pitchFamily="2" charset="0"/>
                <a:cs typeface="Poppins" panose="00000500000000000000" pitchFamily="2" charset="0"/>
              </a:rPr>
              <a:t>10%</a:t>
            </a:r>
            <a:endParaRPr lang="en-LT" sz="2000" dirty="0">
              <a:solidFill>
                <a:schemeClr val="bg1"/>
              </a:solidFill>
              <a:latin typeface="Poppins" panose="00000500000000000000" pitchFamily="2" charset="0"/>
              <a:cs typeface="Poppins" panose="00000500000000000000" pitchFamily="2" charset="0"/>
            </a:endParaRPr>
          </a:p>
        </p:txBody>
      </p:sp>
      <p:sp>
        <p:nvSpPr>
          <p:cNvPr id="18" name="Title 1">
            <a:extLst>
              <a:ext uri="{FF2B5EF4-FFF2-40B4-BE49-F238E27FC236}">
                <a16:creationId xmlns:a16="http://schemas.microsoft.com/office/drawing/2014/main" id="{7EF864C2-0A30-9D44-872B-F3009BA7FB1C}"/>
              </a:ext>
            </a:extLst>
          </p:cNvPr>
          <p:cNvSpPr txBox="1">
            <a:spLocks/>
          </p:cNvSpPr>
          <p:nvPr userDrawn="1"/>
        </p:nvSpPr>
        <p:spPr>
          <a:xfrm>
            <a:off x="1560820" y="2871994"/>
            <a:ext cx="796255" cy="52269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sz="2000" dirty="0">
                <a:solidFill>
                  <a:schemeClr val="bg1"/>
                </a:solidFill>
                <a:latin typeface="Poppins" panose="00000500000000000000" pitchFamily="2" charset="0"/>
                <a:cs typeface="Poppins" panose="00000500000000000000" pitchFamily="2" charset="0"/>
              </a:rPr>
              <a:t>25%</a:t>
            </a:r>
            <a:endParaRPr lang="en-LT" sz="2000" dirty="0">
              <a:solidFill>
                <a:schemeClr val="bg1"/>
              </a:solidFill>
              <a:latin typeface="Poppins" panose="00000500000000000000" pitchFamily="2" charset="0"/>
              <a:cs typeface="Poppins" panose="00000500000000000000" pitchFamily="2" charset="0"/>
            </a:endParaRPr>
          </a:p>
        </p:txBody>
      </p:sp>
      <p:sp>
        <p:nvSpPr>
          <p:cNvPr id="19" name="Title 1">
            <a:extLst>
              <a:ext uri="{FF2B5EF4-FFF2-40B4-BE49-F238E27FC236}">
                <a16:creationId xmlns:a16="http://schemas.microsoft.com/office/drawing/2014/main" id="{80978C34-186B-AD45-BEF8-54894DD86E1F}"/>
              </a:ext>
            </a:extLst>
          </p:cNvPr>
          <p:cNvSpPr txBox="1">
            <a:spLocks/>
          </p:cNvSpPr>
          <p:nvPr userDrawn="1"/>
        </p:nvSpPr>
        <p:spPr>
          <a:xfrm>
            <a:off x="1560820" y="3882495"/>
            <a:ext cx="796255" cy="52269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sz="2000" dirty="0">
                <a:solidFill>
                  <a:schemeClr val="bg1"/>
                </a:solidFill>
                <a:latin typeface="Poppins" panose="00000500000000000000" pitchFamily="2" charset="0"/>
                <a:cs typeface="Poppins" panose="00000500000000000000" pitchFamily="2" charset="0"/>
              </a:rPr>
              <a:t>25%</a:t>
            </a:r>
            <a:endParaRPr lang="en-LT" sz="2000" dirty="0">
              <a:solidFill>
                <a:schemeClr val="bg1"/>
              </a:solidFill>
              <a:latin typeface="Poppins" panose="00000500000000000000" pitchFamily="2" charset="0"/>
              <a:cs typeface="Poppins" panose="00000500000000000000" pitchFamily="2" charset="0"/>
            </a:endParaRPr>
          </a:p>
        </p:txBody>
      </p:sp>
      <p:sp>
        <p:nvSpPr>
          <p:cNvPr id="20" name="Title 1">
            <a:extLst>
              <a:ext uri="{FF2B5EF4-FFF2-40B4-BE49-F238E27FC236}">
                <a16:creationId xmlns:a16="http://schemas.microsoft.com/office/drawing/2014/main" id="{0E77ACB9-A6B3-8C42-BA26-61350B85540D}"/>
              </a:ext>
            </a:extLst>
          </p:cNvPr>
          <p:cNvSpPr txBox="1">
            <a:spLocks/>
          </p:cNvSpPr>
          <p:nvPr userDrawn="1"/>
        </p:nvSpPr>
        <p:spPr>
          <a:xfrm>
            <a:off x="2757565" y="3606887"/>
            <a:ext cx="796255" cy="52269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sz="2000" dirty="0">
                <a:solidFill>
                  <a:schemeClr val="bg1"/>
                </a:solidFill>
                <a:latin typeface="Poppins" panose="00000500000000000000" pitchFamily="2" charset="0"/>
                <a:cs typeface="Poppins" panose="00000500000000000000" pitchFamily="2" charset="0"/>
              </a:rPr>
              <a:t>25%</a:t>
            </a:r>
            <a:endParaRPr lang="en-LT" sz="20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90448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itstics dark-circle_blank">
    <p:bg>
      <p:bgPr>
        <a:solidFill>
          <a:srgbClr val="8280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A01CA-B547-A442-ACFC-3D6CF3FAB361}"/>
              </a:ext>
            </a:extLst>
          </p:cNvPr>
          <p:cNvSpPr>
            <a:spLocks noGrp="1"/>
          </p:cNvSpPr>
          <p:nvPr>
            <p:ph type="ctrTitle" hasCustomPrompt="1"/>
          </p:nvPr>
        </p:nvSpPr>
        <p:spPr>
          <a:xfrm>
            <a:off x="6195854" y="358014"/>
            <a:ext cx="5587652" cy="1341926"/>
          </a:xfrm>
        </p:spPr>
        <p:txBody>
          <a:bodyPr anchor="b">
            <a:noAutofit/>
          </a:bodyPr>
          <a:lstStyle>
            <a:lvl1pPr algn="l">
              <a:lnSpc>
                <a:spcPct val="100000"/>
              </a:lnSpc>
              <a:defRPr sz="3500">
                <a:solidFill>
                  <a:schemeClr val="bg1"/>
                </a:solidFill>
              </a:defRPr>
            </a:lvl1pPr>
          </a:lstStyle>
          <a:p>
            <a:r>
              <a:rPr lang="en-GB" dirty="0"/>
              <a:t>Statistical data</a:t>
            </a:r>
            <a:endParaRPr lang="en-LT" dirty="0"/>
          </a:p>
        </p:txBody>
      </p:sp>
      <p:pic>
        <p:nvPicPr>
          <p:cNvPr id="9" name="Picture 8">
            <a:extLst>
              <a:ext uri="{FF2B5EF4-FFF2-40B4-BE49-F238E27FC236}">
                <a16:creationId xmlns:a16="http://schemas.microsoft.com/office/drawing/2014/main" id="{FEAFD233-017A-9C42-80C3-B9D7DF2673D5}"/>
              </a:ext>
            </a:extLst>
          </p:cNvPr>
          <p:cNvPicPr>
            <a:picLocks noChangeAspect="1"/>
          </p:cNvPicPr>
          <p:nvPr userDrawn="1"/>
        </p:nvPicPr>
        <p:blipFill>
          <a:blip r:embed="rId2"/>
          <a:srcRect/>
          <a:stretch/>
        </p:blipFill>
        <p:spPr>
          <a:xfrm>
            <a:off x="408494" y="403108"/>
            <a:ext cx="313725" cy="305104"/>
          </a:xfrm>
          <a:prstGeom prst="rect">
            <a:avLst/>
          </a:prstGeom>
        </p:spPr>
      </p:pic>
      <p:sp>
        <p:nvSpPr>
          <p:cNvPr id="10" name="Text Placeholder 3">
            <a:extLst>
              <a:ext uri="{FF2B5EF4-FFF2-40B4-BE49-F238E27FC236}">
                <a16:creationId xmlns:a16="http://schemas.microsoft.com/office/drawing/2014/main" id="{E7ADD6BD-4A4D-854D-85EE-FEAF60690FEB}"/>
              </a:ext>
            </a:extLst>
          </p:cNvPr>
          <p:cNvSpPr>
            <a:spLocks noGrp="1"/>
          </p:cNvSpPr>
          <p:nvPr>
            <p:ph type="body" sz="half" idx="10" hasCustomPrompt="1"/>
          </p:nvPr>
        </p:nvSpPr>
        <p:spPr>
          <a:xfrm>
            <a:off x="6195854" y="2059763"/>
            <a:ext cx="4317301" cy="691059"/>
          </a:xfrm>
        </p:spPr>
        <p:txBody>
          <a:bodyPr>
            <a:normAutofit/>
          </a:bodyPr>
          <a:lstStyle>
            <a:lvl1pPr marL="0" indent="0">
              <a:lnSpc>
                <a:spcPct val="130000"/>
              </a:lnSpc>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2" name="Text Placeholder 3">
            <a:extLst>
              <a:ext uri="{FF2B5EF4-FFF2-40B4-BE49-F238E27FC236}">
                <a16:creationId xmlns:a16="http://schemas.microsoft.com/office/drawing/2014/main" id="{534E0444-467E-1F48-9723-76B15FF379BA}"/>
              </a:ext>
            </a:extLst>
          </p:cNvPr>
          <p:cNvSpPr>
            <a:spLocks noGrp="1"/>
          </p:cNvSpPr>
          <p:nvPr>
            <p:ph type="body" sz="half" idx="11" hasCustomPrompt="1"/>
          </p:nvPr>
        </p:nvSpPr>
        <p:spPr>
          <a:xfrm>
            <a:off x="6195854" y="3110645"/>
            <a:ext cx="4317301" cy="691059"/>
          </a:xfrm>
        </p:spPr>
        <p:txBody>
          <a:bodyPr>
            <a:normAutofit/>
          </a:bodyPr>
          <a:lstStyle>
            <a:lvl1pPr marL="0" indent="0">
              <a:lnSpc>
                <a:spcPct val="130000"/>
              </a:lnSpc>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3" name="Text Placeholder 3">
            <a:extLst>
              <a:ext uri="{FF2B5EF4-FFF2-40B4-BE49-F238E27FC236}">
                <a16:creationId xmlns:a16="http://schemas.microsoft.com/office/drawing/2014/main" id="{920053FD-1BCE-FD44-8B67-FE19AEC0D03E}"/>
              </a:ext>
            </a:extLst>
          </p:cNvPr>
          <p:cNvSpPr>
            <a:spLocks noGrp="1"/>
          </p:cNvSpPr>
          <p:nvPr>
            <p:ph type="body" sz="half" idx="12" hasCustomPrompt="1"/>
          </p:nvPr>
        </p:nvSpPr>
        <p:spPr>
          <a:xfrm>
            <a:off x="6195854" y="4121146"/>
            <a:ext cx="4317301" cy="691059"/>
          </a:xfrm>
        </p:spPr>
        <p:txBody>
          <a:bodyPr>
            <a:normAutofit/>
          </a:bodyPr>
          <a:lstStyle>
            <a:lvl1pPr marL="0" indent="0">
              <a:lnSpc>
                <a:spcPct val="130000"/>
              </a:lnSpc>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4" name="Text Placeholder 3">
            <a:extLst>
              <a:ext uri="{FF2B5EF4-FFF2-40B4-BE49-F238E27FC236}">
                <a16:creationId xmlns:a16="http://schemas.microsoft.com/office/drawing/2014/main" id="{818B7215-47CD-6348-855A-50C9B9829008}"/>
              </a:ext>
            </a:extLst>
          </p:cNvPr>
          <p:cNvSpPr>
            <a:spLocks noGrp="1"/>
          </p:cNvSpPr>
          <p:nvPr>
            <p:ph type="body" sz="half" idx="13" hasCustomPrompt="1"/>
          </p:nvPr>
        </p:nvSpPr>
        <p:spPr>
          <a:xfrm>
            <a:off x="6195853" y="5131647"/>
            <a:ext cx="4317301" cy="691059"/>
          </a:xfrm>
        </p:spPr>
        <p:txBody>
          <a:bodyPr>
            <a:normAutofit/>
          </a:bodyPr>
          <a:lstStyle>
            <a:lvl1pPr marL="0" indent="0">
              <a:lnSpc>
                <a:spcPct val="130000"/>
              </a:lnSpc>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Tree>
    <p:extLst>
      <p:ext uri="{BB962C8B-B14F-4D97-AF65-F5344CB8AC3E}">
        <p14:creationId xmlns:p14="http://schemas.microsoft.com/office/powerpoint/2010/main" val="1393319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2">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0346FE7-C62E-ED40-B43F-053932ECBB02}"/>
              </a:ext>
            </a:extLst>
          </p:cNvPr>
          <p:cNvSpPr/>
          <p:nvPr userDrawn="1"/>
        </p:nvSpPr>
        <p:spPr>
          <a:xfrm>
            <a:off x="7335581" y="0"/>
            <a:ext cx="4856419" cy="6858000"/>
          </a:xfrm>
          <a:prstGeom prst="rect">
            <a:avLst/>
          </a:prstGeom>
          <a:solidFill>
            <a:srgbClr val="FC9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dirty="0"/>
          </a:p>
        </p:txBody>
      </p:sp>
      <p:sp>
        <p:nvSpPr>
          <p:cNvPr id="2" name="Title 1">
            <a:extLst>
              <a:ext uri="{FF2B5EF4-FFF2-40B4-BE49-F238E27FC236}">
                <a16:creationId xmlns:a16="http://schemas.microsoft.com/office/drawing/2014/main" id="{72EA01CA-B547-A442-ACFC-3D6CF3FAB361}"/>
              </a:ext>
            </a:extLst>
          </p:cNvPr>
          <p:cNvSpPr>
            <a:spLocks noGrp="1"/>
          </p:cNvSpPr>
          <p:nvPr>
            <p:ph type="ctrTitle" hasCustomPrompt="1"/>
          </p:nvPr>
        </p:nvSpPr>
        <p:spPr>
          <a:xfrm>
            <a:off x="938842" y="1426464"/>
            <a:ext cx="5587652" cy="1341926"/>
          </a:xfrm>
        </p:spPr>
        <p:txBody>
          <a:bodyPr anchor="b">
            <a:noAutofit/>
          </a:bodyPr>
          <a:lstStyle>
            <a:lvl1pPr algn="l">
              <a:defRPr sz="3500">
                <a:solidFill>
                  <a:srgbClr val="231F20"/>
                </a:solidFill>
              </a:defRPr>
            </a:lvl1pPr>
          </a:lstStyle>
          <a:p>
            <a:r>
              <a:rPr lang="en-GB" dirty="0"/>
              <a:t>Title of the presentation in two lines</a:t>
            </a:r>
            <a:endParaRPr lang="en-LT" dirty="0"/>
          </a:p>
        </p:txBody>
      </p:sp>
      <p:sp>
        <p:nvSpPr>
          <p:cNvPr id="3" name="Subtitle 2">
            <a:extLst>
              <a:ext uri="{FF2B5EF4-FFF2-40B4-BE49-F238E27FC236}">
                <a16:creationId xmlns:a16="http://schemas.microsoft.com/office/drawing/2014/main" id="{E544E1B9-1882-0D43-9CCA-96C021418916}"/>
              </a:ext>
            </a:extLst>
          </p:cNvPr>
          <p:cNvSpPr>
            <a:spLocks noGrp="1"/>
          </p:cNvSpPr>
          <p:nvPr>
            <p:ph type="subTitle" idx="1" hasCustomPrompt="1"/>
          </p:nvPr>
        </p:nvSpPr>
        <p:spPr>
          <a:xfrm>
            <a:off x="967150" y="3087408"/>
            <a:ext cx="4697381" cy="749369"/>
          </a:xfrm>
        </p:spPr>
        <p:txBody>
          <a:bodyPr>
            <a:normAutofit/>
          </a:bodyPr>
          <a:lstStyle>
            <a:lvl1pPr marL="0" indent="0" algn="l">
              <a:buNone/>
              <a:defRPr sz="1600">
                <a:solidFill>
                  <a:srgbClr val="231F2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Surname, Position</a:t>
            </a:r>
            <a:endParaRPr lang="en-LT" dirty="0"/>
          </a:p>
        </p:txBody>
      </p:sp>
      <p:pic>
        <p:nvPicPr>
          <p:cNvPr id="6" name="Picture 5">
            <a:extLst>
              <a:ext uri="{FF2B5EF4-FFF2-40B4-BE49-F238E27FC236}">
                <a16:creationId xmlns:a16="http://schemas.microsoft.com/office/drawing/2014/main" id="{9F310B33-EF63-C141-A456-07D3E964D58A}"/>
              </a:ext>
            </a:extLst>
          </p:cNvPr>
          <p:cNvPicPr>
            <a:picLocks noChangeAspect="1"/>
          </p:cNvPicPr>
          <p:nvPr userDrawn="1"/>
        </p:nvPicPr>
        <p:blipFill>
          <a:blip r:embed="rId2"/>
          <a:srcRect/>
          <a:stretch/>
        </p:blipFill>
        <p:spPr>
          <a:xfrm>
            <a:off x="758707" y="5573950"/>
            <a:ext cx="1579379" cy="849414"/>
          </a:xfrm>
          <a:prstGeom prst="rect">
            <a:avLst/>
          </a:prstGeom>
        </p:spPr>
      </p:pic>
    </p:spTree>
    <p:extLst>
      <p:ext uri="{BB962C8B-B14F-4D97-AF65-F5344CB8AC3E}">
        <p14:creationId xmlns:p14="http://schemas.microsoft.com/office/powerpoint/2010/main" val="1151310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itstics bright-circ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A01CA-B547-A442-ACFC-3D6CF3FAB361}"/>
              </a:ext>
            </a:extLst>
          </p:cNvPr>
          <p:cNvSpPr>
            <a:spLocks noGrp="1"/>
          </p:cNvSpPr>
          <p:nvPr>
            <p:ph type="ctrTitle" hasCustomPrompt="1"/>
          </p:nvPr>
        </p:nvSpPr>
        <p:spPr>
          <a:xfrm>
            <a:off x="6195854" y="358014"/>
            <a:ext cx="5587652" cy="1341926"/>
          </a:xfrm>
        </p:spPr>
        <p:txBody>
          <a:bodyPr anchor="b">
            <a:noAutofit/>
          </a:bodyPr>
          <a:lstStyle>
            <a:lvl1pPr algn="l">
              <a:lnSpc>
                <a:spcPct val="100000"/>
              </a:lnSpc>
              <a:defRPr sz="3500">
                <a:solidFill>
                  <a:srgbClr val="231F20"/>
                </a:solidFill>
                <a:latin typeface="Poppins" panose="00000500000000000000" pitchFamily="2" charset="0"/>
                <a:cs typeface="Poppins" panose="00000500000000000000" pitchFamily="2" charset="0"/>
              </a:defRPr>
            </a:lvl1pPr>
          </a:lstStyle>
          <a:p>
            <a:r>
              <a:rPr lang="en-GB" dirty="0" err="1"/>
              <a:t>Statistikos</a:t>
            </a:r>
            <a:r>
              <a:rPr lang="en-GB" dirty="0"/>
              <a:t> </a:t>
            </a:r>
            <a:r>
              <a:rPr lang="en-GB" dirty="0" err="1"/>
              <a:t>duomenys</a:t>
            </a:r>
            <a:endParaRPr lang="en-LT" dirty="0"/>
          </a:p>
        </p:txBody>
      </p:sp>
      <p:sp>
        <p:nvSpPr>
          <p:cNvPr id="10" name="Text Placeholder 3">
            <a:extLst>
              <a:ext uri="{FF2B5EF4-FFF2-40B4-BE49-F238E27FC236}">
                <a16:creationId xmlns:a16="http://schemas.microsoft.com/office/drawing/2014/main" id="{E7ADD6BD-4A4D-854D-85EE-FEAF60690FEB}"/>
              </a:ext>
            </a:extLst>
          </p:cNvPr>
          <p:cNvSpPr>
            <a:spLocks noGrp="1"/>
          </p:cNvSpPr>
          <p:nvPr>
            <p:ph type="body" sz="half" idx="10" hasCustomPrompt="1"/>
          </p:nvPr>
        </p:nvSpPr>
        <p:spPr>
          <a:xfrm>
            <a:off x="6195854" y="2059763"/>
            <a:ext cx="4317301" cy="691059"/>
          </a:xfrm>
        </p:spPr>
        <p:txBody>
          <a:bodyPr>
            <a:normAutofit/>
          </a:bodyPr>
          <a:lstStyle>
            <a:lvl1pPr marL="0" indent="0">
              <a:lnSpc>
                <a:spcPct val="130000"/>
              </a:lnSpc>
              <a:buNone/>
              <a:defRPr sz="1200">
                <a:solidFill>
                  <a:srgbClr val="231F20"/>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2" name="Text Placeholder 3">
            <a:extLst>
              <a:ext uri="{FF2B5EF4-FFF2-40B4-BE49-F238E27FC236}">
                <a16:creationId xmlns:a16="http://schemas.microsoft.com/office/drawing/2014/main" id="{534E0444-467E-1F48-9723-76B15FF379BA}"/>
              </a:ext>
            </a:extLst>
          </p:cNvPr>
          <p:cNvSpPr>
            <a:spLocks noGrp="1"/>
          </p:cNvSpPr>
          <p:nvPr>
            <p:ph type="body" sz="half" idx="11" hasCustomPrompt="1"/>
          </p:nvPr>
        </p:nvSpPr>
        <p:spPr>
          <a:xfrm>
            <a:off x="6195854" y="3110645"/>
            <a:ext cx="4317301" cy="691059"/>
          </a:xfrm>
        </p:spPr>
        <p:txBody>
          <a:bodyPr>
            <a:normAutofit/>
          </a:bodyPr>
          <a:lstStyle>
            <a:lvl1pPr marL="0" indent="0">
              <a:lnSpc>
                <a:spcPct val="130000"/>
              </a:lnSpc>
              <a:buNone/>
              <a:defRPr sz="1200">
                <a:solidFill>
                  <a:srgbClr val="231F20"/>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3" name="Text Placeholder 3">
            <a:extLst>
              <a:ext uri="{FF2B5EF4-FFF2-40B4-BE49-F238E27FC236}">
                <a16:creationId xmlns:a16="http://schemas.microsoft.com/office/drawing/2014/main" id="{920053FD-1BCE-FD44-8B67-FE19AEC0D03E}"/>
              </a:ext>
            </a:extLst>
          </p:cNvPr>
          <p:cNvSpPr>
            <a:spLocks noGrp="1"/>
          </p:cNvSpPr>
          <p:nvPr>
            <p:ph type="body" sz="half" idx="12" hasCustomPrompt="1"/>
          </p:nvPr>
        </p:nvSpPr>
        <p:spPr>
          <a:xfrm>
            <a:off x="6195854" y="4121146"/>
            <a:ext cx="4317301" cy="691059"/>
          </a:xfrm>
        </p:spPr>
        <p:txBody>
          <a:bodyPr>
            <a:normAutofit/>
          </a:bodyPr>
          <a:lstStyle>
            <a:lvl1pPr marL="0" indent="0">
              <a:lnSpc>
                <a:spcPct val="130000"/>
              </a:lnSpc>
              <a:buNone/>
              <a:defRPr sz="1200">
                <a:solidFill>
                  <a:srgbClr val="231F20"/>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4" name="Text Placeholder 3">
            <a:extLst>
              <a:ext uri="{FF2B5EF4-FFF2-40B4-BE49-F238E27FC236}">
                <a16:creationId xmlns:a16="http://schemas.microsoft.com/office/drawing/2014/main" id="{818B7215-47CD-6348-855A-50C9B9829008}"/>
              </a:ext>
            </a:extLst>
          </p:cNvPr>
          <p:cNvSpPr>
            <a:spLocks noGrp="1"/>
          </p:cNvSpPr>
          <p:nvPr>
            <p:ph type="body" sz="half" idx="13" hasCustomPrompt="1"/>
          </p:nvPr>
        </p:nvSpPr>
        <p:spPr>
          <a:xfrm>
            <a:off x="6195853" y="5131647"/>
            <a:ext cx="4317301" cy="691059"/>
          </a:xfrm>
        </p:spPr>
        <p:txBody>
          <a:bodyPr>
            <a:normAutofit/>
          </a:bodyPr>
          <a:lstStyle>
            <a:lvl1pPr marL="0" indent="0">
              <a:lnSpc>
                <a:spcPct val="130000"/>
              </a:lnSpc>
              <a:buNone/>
              <a:defRPr sz="1200">
                <a:solidFill>
                  <a:srgbClr val="231F20"/>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6" name="Title 1">
            <a:extLst>
              <a:ext uri="{FF2B5EF4-FFF2-40B4-BE49-F238E27FC236}">
                <a16:creationId xmlns:a16="http://schemas.microsoft.com/office/drawing/2014/main" id="{2F70140A-D1B1-194E-A6F2-0136DC52A05A}"/>
              </a:ext>
            </a:extLst>
          </p:cNvPr>
          <p:cNvSpPr txBox="1">
            <a:spLocks/>
          </p:cNvSpPr>
          <p:nvPr userDrawn="1"/>
        </p:nvSpPr>
        <p:spPr>
          <a:xfrm>
            <a:off x="4750566" y="1720036"/>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solidFill>
                  <a:srgbClr val="231F20"/>
                </a:solidFill>
                <a:latin typeface="Poppins" panose="00000500000000000000" pitchFamily="2" charset="0"/>
                <a:cs typeface="Poppins" panose="00000500000000000000" pitchFamily="2" charset="0"/>
              </a:rPr>
              <a:t>10%</a:t>
            </a:r>
            <a:endParaRPr lang="en-LT" dirty="0">
              <a:solidFill>
                <a:srgbClr val="231F20"/>
              </a:solidFill>
              <a:latin typeface="Poppins" panose="00000500000000000000" pitchFamily="2" charset="0"/>
              <a:cs typeface="Poppins" panose="00000500000000000000" pitchFamily="2" charset="0"/>
            </a:endParaRPr>
          </a:p>
        </p:txBody>
      </p:sp>
      <p:sp>
        <p:nvSpPr>
          <p:cNvPr id="27" name="Title 1">
            <a:extLst>
              <a:ext uri="{FF2B5EF4-FFF2-40B4-BE49-F238E27FC236}">
                <a16:creationId xmlns:a16="http://schemas.microsoft.com/office/drawing/2014/main" id="{F79A2590-E6EE-0A42-91CB-F612C492DE01}"/>
              </a:ext>
            </a:extLst>
          </p:cNvPr>
          <p:cNvSpPr txBox="1">
            <a:spLocks/>
          </p:cNvSpPr>
          <p:nvPr userDrawn="1"/>
        </p:nvSpPr>
        <p:spPr>
          <a:xfrm>
            <a:off x="4750566" y="2782581"/>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solidFill>
                  <a:srgbClr val="231F20"/>
                </a:solidFill>
                <a:latin typeface="Poppins" panose="00000500000000000000" pitchFamily="2" charset="0"/>
                <a:cs typeface="Poppins" panose="00000500000000000000" pitchFamily="2" charset="0"/>
              </a:rPr>
              <a:t>40%</a:t>
            </a:r>
            <a:endParaRPr lang="en-LT" dirty="0">
              <a:solidFill>
                <a:srgbClr val="231F20"/>
              </a:solidFill>
              <a:latin typeface="Poppins" panose="00000500000000000000" pitchFamily="2" charset="0"/>
              <a:cs typeface="Poppins" panose="00000500000000000000" pitchFamily="2" charset="0"/>
            </a:endParaRPr>
          </a:p>
        </p:txBody>
      </p:sp>
      <p:sp>
        <p:nvSpPr>
          <p:cNvPr id="28" name="Title 1">
            <a:extLst>
              <a:ext uri="{FF2B5EF4-FFF2-40B4-BE49-F238E27FC236}">
                <a16:creationId xmlns:a16="http://schemas.microsoft.com/office/drawing/2014/main" id="{D68BCF95-5A33-9546-8DDB-E02B0B4F83DB}"/>
              </a:ext>
            </a:extLst>
          </p:cNvPr>
          <p:cNvSpPr txBox="1">
            <a:spLocks/>
          </p:cNvSpPr>
          <p:nvPr userDrawn="1"/>
        </p:nvSpPr>
        <p:spPr>
          <a:xfrm>
            <a:off x="4750566" y="3797055"/>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solidFill>
                  <a:srgbClr val="231F20"/>
                </a:solidFill>
                <a:latin typeface="Poppins" panose="00000500000000000000" pitchFamily="2" charset="0"/>
                <a:cs typeface="Poppins" panose="00000500000000000000" pitchFamily="2" charset="0"/>
              </a:rPr>
              <a:t>25%</a:t>
            </a:r>
            <a:endParaRPr lang="en-LT" dirty="0">
              <a:solidFill>
                <a:srgbClr val="231F20"/>
              </a:solidFill>
              <a:latin typeface="Poppins" panose="00000500000000000000" pitchFamily="2" charset="0"/>
              <a:cs typeface="Poppins" panose="00000500000000000000" pitchFamily="2" charset="0"/>
            </a:endParaRPr>
          </a:p>
        </p:txBody>
      </p:sp>
      <p:sp>
        <p:nvSpPr>
          <p:cNvPr id="29" name="Title 1">
            <a:extLst>
              <a:ext uri="{FF2B5EF4-FFF2-40B4-BE49-F238E27FC236}">
                <a16:creationId xmlns:a16="http://schemas.microsoft.com/office/drawing/2014/main" id="{C09F40E0-24F5-3D4F-A309-E113322D8130}"/>
              </a:ext>
            </a:extLst>
          </p:cNvPr>
          <p:cNvSpPr txBox="1">
            <a:spLocks/>
          </p:cNvSpPr>
          <p:nvPr userDrawn="1"/>
        </p:nvSpPr>
        <p:spPr>
          <a:xfrm>
            <a:off x="4750566" y="4812205"/>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solidFill>
                  <a:srgbClr val="231F20"/>
                </a:solidFill>
                <a:latin typeface="Poppins" panose="00000500000000000000" pitchFamily="2" charset="0"/>
                <a:cs typeface="Poppins" panose="00000500000000000000" pitchFamily="2" charset="0"/>
              </a:rPr>
              <a:t>25%</a:t>
            </a:r>
            <a:endParaRPr lang="en-LT" dirty="0">
              <a:solidFill>
                <a:srgbClr val="231F20"/>
              </a:solidFill>
              <a:latin typeface="Poppins" panose="00000500000000000000" pitchFamily="2" charset="0"/>
              <a:cs typeface="Poppins" panose="00000500000000000000" pitchFamily="2" charset="0"/>
            </a:endParaRPr>
          </a:p>
        </p:txBody>
      </p:sp>
      <p:graphicFrame>
        <p:nvGraphicFramePr>
          <p:cNvPr id="4" name="Chart 3">
            <a:extLst>
              <a:ext uri="{FF2B5EF4-FFF2-40B4-BE49-F238E27FC236}">
                <a16:creationId xmlns:a16="http://schemas.microsoft.com/office/drawing/2014/main" id="{8AAEB978-A201-1E44-B111-2BFE76D3E234}"/>
              </a:ext>
            </a:extLst>
          </p:cNvPr>
          <p:cNvGraphicFramePr/>
          <p:nvPr userDrawn="1">
            <p:extLst>
              <p:ext uri="{D42A27DB-BD31-4B8C-83A1-F6EECF244321}">
                <p14:modId xmlns:p14="http://schemas.microsoft.com/office/powerpoint/2010/main" val="1070418258"/>
              </p:ext>
            </p:extLst>
          </p:nvPr>
        </p:nvGraphicFramePr>
        <p:xfrm>
          <a:off x="-170426" y="1921248"/>
          <a:ext cx="5372919" cy="3581946"/>
        </p:xfrm>
        <a:graphic>
          <a:graphicData uri="http://schemas.openxmlformats.org/drawingml/2006/chart">
            <c:chart xmlns:c="http://schemas.openxmlformats.org/drawingml/2006/chart" xmlns:r="http://schemas.openxmlformats.org/officeDocument/2006/relationships" r:id="rId2"/>
          </a:graphicData>
        </a:graphic>
      </p:graphicFrame>
      <p:sp>
        <p:nvSpPr>
          <p:cNvPr id="17" name="Title 1">
            <a:extLst>
              <a:ext uri="{FF2B5EF4-FFF2-40B4-BE49-F238E27FC236}">
                <a16:creationId xmlns:a16="http://schemas.microsoft.com/office/drawing/2014/main" id="{BB0F89A9-7F8E-814F-8AD4-ED4479EE6193}"/>
              </a:ext>
            </a:extLst>
          </p:cNvPr>
          <p:cNvSpPr txBox="1">
            <a:spLocks/>
          </p:cNvSpPr>
          <p:nvPr userDrawn="1"/>
        </p:nvSpPr>
        <p:spPr>
          <a:xfrm>
            <a:off x="2455628" y="2428860"/>
            <a:ext cx="796255" cy="52269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sz="2000" dirty="0">
                <a:solidFill>
                  <a:srgbClr val="302757"/>
                </a:solidFill>
                <a:latin typeface="Poppins" panose="00000500000000000000" pitchFamily="2" charset="0"/>
                <a:cs typeface="Poppins" panose="00000500000000000000" pitchFamily="2" charset="0"/>
              </a:rPr>
              <a:t>10%</a:t>
            </a:r>
            <a:endParaRPr lang="en-LT" sz="2000" dirty="0">
              <a:solidFill>
                <a:srgbClr val="302757"/>
              </a:solidFill>
              <a:latin typeface="Poppins" panose="00000500000000000000" pitchFamily="2" charset="0"/>
              <a:cs typeface="Poppins" panose="00000500000000000000" pitchFamily="2" charset="0"/>
            </a:endParaRPr>
          </a:p>
        </p:txBody>
      </p:sp>
      <p:sp>
        <p:nvSpPr>
          <p:cNvPr id="18" name="Title 1">
            <a:extLst>
              <a:ext uri="{FF2B5EF4-FFF2-40B4-BE49-F238E27FC236}">
                <a16:creationId xmlns:a16="http://schemas.microsoft.com/office/drawing/2014/main" id="{7EF864C2-0A30-9D44-872B-F3009BA7FB1C}"/>
              </a:ext>
            </a:extLst>
          </p:cNvPr>
          <p:cNvSpPr txBox="1">
            <a:spLocks/>
          </p:cNvSpPr>
          <p:nvPr userDrawn="1"/>
        </p:nvSpPr>
        <p:spPr>
          <a:xfrm>
            <a:off x="1560820" y="2871994"/>
            <a:ext cx="796255" cy="52269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sz="2000" dirty="0">
                <a:solidFill>
                  <a:schemeClr val="bg1"/>
                </a:solidFill>
                <a:latin typeface="Poppins" panose="00000500000000000000" pitchFamily="2" charset="0"/>
                <a:cs typeface="Poppins" panose="00000500000000000000" pitchFamily="2" charset="0"/>
              </a:rPr>
              <a:t>25%</a:t>
            </a:r>
            <a:endParaRPr lang="en-LT" sz="2000" dirty="0">
              <a:solidFill>
                <a:schemeClr val="bg1"/>
              </a:solidFill>
              <a:latin typeface="Poppins" panose="00000500000000000000" pitchFamily="2" charset="0"/>
              <a:cs typeface="Poppins" panose="00000500000000000000" pitchFamily="2" charset="0"/>
            </a:endParaRPr>
          </a:p>
        </p:txBody>
      </p:sp>
      <p:sp>
        <p:nvSpPr>
          <p:cNvPr id="19" name="Title 1">
            <a:extLst>
              <a:ext uri="{FF2B5EF4-FFF2-40B4-BE49-F238E27FC236}">
                <a16:creationId xmlns:a16="http://schemas.microsoft.com/office/drawing/2014/main" id="{80978C34-186B-AD45-BEF8-54894DD86E1F}"/>
              </a:ext>
            </a:extLst>
          </p:cNvPr>
          <p:cNvSpPr txBox="1">
            <a:spLocks/>
          </p:cNvSpPr>
          <p:nvPr userDrawn="1"/>
        </p:nvSpPr>
        <p:spPr>
          <a:xfrm>
            <a:off x="1560820" y="3882495"/>
            <a:ext cx="796255" cy="52269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sz="2000" dirty="0">
                <a:solidFill>
                  <a:schemeClr val="bg1"/>
                </a:solidFill>
                <a:latin typeface="Poppins" panose="00000500000000000000" pitchFamily="2" charset="0"/>
                <a:cs typeface="Poppins" panose="00000500000000000000" pitchFamily="2" charset="0"/>
              </a:rPr>
              <a:t>25%</a:t>
            </a:r>
            <a:endParaRPr lang="en-LT" sz="2000" dirty="0">
              <a:solidFill>
                <a:schemeClr val="bg1"/>
              </a:solidFill>
              <a:latin typeface="Poppins" panose="00000500000000000000" pitchFamily="2" charset="0"/>
              <a:cs typeface="Poppins" panose="00000500000000000000" pitchFamily="2" charset="0"/>
            </a:endParaRPr>
          </a:p>
        </p:txBody>
      </p:sp>
      <p:sp>
        <p:nvSpPr>
          <p:cNvPr id="20" name="Title 1">
            <a:extLst>
              <a:ext uri="{FF2B5EF4-FFF2-40B4-BE49-F238E27FC236}">
                <a16:creationId xmlns:a16="http://schemas.microsoft.com/office/drawing/2014/main" id="{0E77ACB9-A6B3-8C42-BA26-61350B85540D}"/>
              </a:ext>
            </a:extLst>
          </p:cNvPr>
          <p:cNvSpPr txBox="1">
            <a:spLocks/>
          </p:cNvSpPr>
          <p:nvPr userDrawn="1"/>
        </p:nvSpPr>
        <p:spPr>
          <a:xfrm>
            <a:off x="2757565" y="3606887"/>
            <a:ext cx="796255" cy="52269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sz="2000" dirty="0">
                <a:solidFill>
                  <a:schemeClr val="bg1"/>
                </a:solidFill>
                <a:latin typeface="Poppins" panose="00000500000000000000" pitchFamily="2" charset="0"/>
                <a:cs typeface="Poppins" panose="00000500000000000000" pitchFamily="2" charset="0"/>
              </a:rPr>
              <a:t>25%</a:t>
            </a:r>
            <a:endParaRPr lang="en-LT" sz="2000" dirty="0">
              <a:solidFill>
                <a:schemeClr val="bg1"/>
              </a:solidFill>
              <a:latin typeface="Poppins" panose="00000500000000000000" pitchFamily="2" charset="0"/>
              <a:cs typeface="Poppins" panose="00000500000000000000" pitchFamily="2" charset="0"/>
            </a:endParaRPr>
          </a:p>
        </p:txBody>
      </p:sp>
      <p:pic>
        <p:nvPicPr>
          <p:cNvPr id="25" name="Picture 24">
            <a:extLst>
              <a:ext uri="{FF2B5EF4-FFF2-40B4-BE49-F238E27FC236}">
                <a16:creationId xmlns:a16="http://schemas.microsoft.com/office/drawing/2014/main" id="{F2FAFDB3-CD7F-F943-A0F7-6D9BF522D5EF}"/>
              </a:ext>
            </a:extLst>
          </p:cNvPr>
          <p:cNvPicPr>
            <a:picLocks noChangeAspect="1"/>
          </p:cNvPicPr>
          <p:nvPr userDrawn="1"/>
        </p:nvPicPr>
        <p:blipFill>
          <a:blip r:embed="rId3"/>
          <a:stretch>
            <a:fillRect/>
          </a:stretch>
        </p:blipFill>
        <p:spPr>
          <a:xfrm>
            <a:off x="408494" y="364935"/>
            <a:ext cx="313724" cy="395293"/>
          </a:xfrm>
          <a:prstGeom prst="rect">
            <a:avLst/>
          </a:prstGeom>
        </p:spPr>
      </p:pic>
    </p:spTree>
    <p:extLst>
      <p:ext uri="{BB962C8B-B14F-4D97-AF65-F5344CB8AC3E}">
        <p14:creationId xmlns:p14="http://schemas.microsoft.com/office/powerpoint/2010/main" val="1326180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stics bright-circle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A01CA-B547-A442-ACFC-3D6CF3FAB361}"/>
              </a:ext>
            </a:extLst>
          </p:cNvPr>
          <p:cNvSpPr>
            <a:spLocks noGrp="1"/>
          </p:cNvSpPr>
          <p:nvPr>
            <p:ph type="ctrTitle" hasCustomPrompt="1"/>
          </p:nvPr>
        </p:nvSpPr>
        <p:spPr>
          <a:xfrm>
            <a:off x="6195854" y="358014"/>
            <a:ext cx="5587652" cy="1341926"/>
          </a:xfrm>
        </p:spPr>
        <p:txBody>
          <a:bodyPr anchor="b">
            <a:noAutofit/>
          </a:bodyPr>
          <a:lstStyle>
            <a:lvl1pPr algn="l">
              <a:lnSpc>
                <a:spcPct val="100000"/>
              </a:lnSpc>
              <a:defRPr sz="3500">
                <a:solidFill>
                  <a:srgbClr val="231F20"/>
                </a:solidFill>
              </a:defRPr>
            </a:lvl1pPr>
          </a:lstStyle>
          <a:p>
            <a:r>
              <a:rPr lang="en-GB" dirty="0" err="1"/>
              <a:t>Statistikos</a:t>
            </a:r>
            <a:r>
              <a:rPr lang="en-GB" dirty="0"/>
              <a:t> </a:t>
            </a:r>
            <a:r>
              <a:rPr lang="en-GB" dirty="0" err="1"/>
              <a:t>duomenys</a:t>
            </a:r>
            <a:endParaRPr lang="en-LT" dirty="0"/>
          </a:p>
        </p:txBody>
      </p:sp>
      <p:sp>
        <p:nvSpPr>
          <p:cNvPr id="10" name="Text Placeholder 3">
            <a:extLst>
              <a:ext uri="{FF2B5EF4-FFF2-40B4-BE49-F238E27FC236}">
                <a16:creationId xmlns:a16="http://schemas.microsoft.com/office/drawing/2014/main" id="{E7ADD6BD-4A4D-854D-85EE-FEAF60690FEB}"/>
              </a:ext>
            </a:extLst>
          </p:cNvPr>
          <p:cNvSpPr>
            <a:spLocks noGrp="1"/>
          </p:cNvSpPr>
          <p:nvPr>
            <p:ph type="body" sz="half" idx="10" hasCustomPrompt="1"/>
          </p:nvPr>
        </p:nvSpPr>
        <p:spPr>
          <a:xfrm>
            <a:off x="6195854" y="2059763"/>
            <a:ext cx="4317301" cy="691059"/>
          </a:xfrm>
        </p:spPr>
        <p:txBody>
          <a:bodyPr>
            <a:normAutofit/>
          </a:bodyPr>
          <a:lstStyle>
            <a:lvl1pPr marL="0" indent="0">
              <a:lnSpc>
                <a:spcPct val="130000"/>
              </a:lnSpc>
              <a:buNone/>
              <a:defRPr sz="12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2" name="Text Placeholder 3">
            <a:extLst>
              <a:ext uri="{FF2B5EF4-FFF2-40B4-BE49-F238E27FC236}">
                <a16:creationId xmlns:a16="http://schemas.microsoft.com/office/drawing/2014/main" id="{534E0444-467E-1F48-9723-76B15FF379BA}"/>
              </a:ext>
            </a:extLst>
          </p:cNvPr>
          <p:cNvSpPr>
            <a:spLocks noGrp="1"/>
          </p:cNvSpPr>
          <p:nvPr>
            <p:ph type="body" sz="half" idx="11" hasCustomPrompt="1"/>
          </p:nvPr>
        </p:nvSpPr>
        <p:spPr>
          <a:xfrm>
            <a:off x="6195854" y="3110645"/>
            <a:ext cx="4317301" cy="691059"/>
          </a:xfrm>
        </p:spPr>
        <p:txBody>
          <a:bodyPr>
            <a:normAutofit/>
          </a:bodyPr>
          <a:lstStyle>
            <a:lvl1pPr marL="0" indent="0">
              <a:lnSpc>
                <a:spcPct val="130000"/>
              </a:lnSpc>
              <a:buNone/>
              <a:defRPr sz="12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3" name="Text Placeholder 3">
            <a:extLst>
              <a:ext uri="{FF2B5EF4-FFF2-40B4-BE49-F238E27FC236}">
                <a16:creationId xmlns:a16="http://schemas.microsoft.com/office/drawing/2014/main" id="{920053FD-1BCE-FD44-8B67-FE19AEC0D03E}"/>
              </a:ext>
            </a:extLst>
          </p:cNvPr>
          <p:cNvSpPr>
            <a:spLocks noGrp="1"/>
          </p:cNvSpPr>
          <p:nvPr>
            <p:ph type="body" sz="half" idx="12" hasCustomPrompt="1"/>
          </p:nvPr>
        </p:nvSpPr>
        <p:spPr>
          <a:xfrm>
            <a:off x="6195854" y="4121146"/>
            <a:ext cx="4317301" cy="691059"/>
          </a:xfrm>
        </p:spPr>
        <p:txBody>
          <a:bodyPr>
            <a:normAutofit/>
          </a:bodyPr>
          <a:lstStyle>
            <a:lvl1pPr marL="0" indent="0">
              <a:lnSpc>
                <a:spcPct val="130000"/>
              </a:lnSpc>
              <a:buNone/>
              <a:defRPr sz="12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4" name="Text Placeholder 3">
            <a:extLst>
              <a:ext uri="{FF2B5EF4-FFF2-40B4-BE49-F238E27FC236}">
                <a16:creationId xmlns:a16="http://schemas.microsoft.com/office/drawing/2014/main" id="{818B7215-47CD-6348-855A-50C9B9829008}"/>
              </a:ext>
            </a:extLst>
          </p:cNvPr>
          <p:cNvSpPr>
            <a:spLocks noGrp="1"/>
          </p:cNvSpPr>
          <p:nvPr>
            <p:ph type="body" sz="half" idx="13" hasCustomPrompt="1"/>
          </p:nvPr>
        </p:nvSpPr>
        <p:spPr>
          <a:xfrm>
            <a:off x="6195853" y="5131647"/>
            <a:ext cx="4317301" cy="691059"/>
          </a:xfrm>
        </p:spPr>
        <p:txBody>
          <a:bodyPr>
            <a:normAutofit/>
          </a:bodyPr>
          <a:lstStyle>
            <a:lvl1pPr marL="0" indent="0">
              <a:lnSpc>
                <a:spcPct val="130000"/>
              </a:lnSpc>
              <a:buNone/>
              <a:defRPr sz="12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pic>
        <p:nvPicPr>
          <p:cNvPr id="25" name="Picture 24">
            <a:extLst>
              <a:ext uri="{FF2B5EF4-FFF2-40B4-BE49-F238E27FC236}">
                <a16:creationId xmlns:a16="http://schemas.microsoft.com/office/drawing/2014/main" id="{F2FAFDB3-CD7F-F943-A0F7-6D9BF522D5EF}"/>
              </a:ext>
            </a:extLst>
          </p:cNvPr>
          <p:cNvPicPr>
            <a:picLocks noChangeAspect="1"/>
          </p:cNvPicPr>
          <p:nvPr userDrawn="1"/>
        </p:nvPicPr>
        <p:blipFill>
          <a:blip r:embed="rId2"/>
          <a:stretch>
            <a:fillRect/>
          </a:stretch>
        </p:blipFill>
        <p:spPr>
          <a:xfrm>
            <a:off x="408494" y="364935"/>
            <a:ext cx="313724" cy="395293"/>
          </a:xfrm>
          <a:prstGeom prst="rect">
            <a:avLst/>
          </a:prstGeom>
        </p:spPr>
      </p:pic>
    </p:spTree>
    <p:extLst>
      <p:ext uri="{BB962C8B-B14F-4D97-AF65-F5344CB8AC3E}">
        <p14:creationId xmlns:p14="http://schemas.microsoft.com/office/powerpoint/2010/main" val="52868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istics dark-columns">
    <p:bg>
      <p:bgPr>
        <a:solidFill>
          <a:srgbClr val="8280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A01CA-B547-A442-ACFC-3D6CF3FAB361}"/>
              </a:ext>
            </a:extLst>
          </p:cNvPr>
          <p:cNvSpPr>
            <a:spLocks noGrp="1"/>
          </p:cNvSpPr>
          <p:nvPr>
            <p:ph type="ctrTitle" hasCustomPrompt="1"/>
          </p:nvPr>
        </p:nvSpPr>
        <p:spPr>
          <a:xfrm>
            <a:off x="6195854" y="358014"/>
            <a:ext cx="5587652" cy="1341926"/>
          </a:xfrm>
        </p:spPr>
        <p:txBody>
          <a:bodyPr anchor="b">
            <a:noAutofit/>
          </a:bodyPr>
          <a:lstStyle>
            <a:lvl1pPr algn="l">
              <a:lnSpc>
                <a:spcPct val="100000"/>
              </a:lnSpc>
              <a:defRPr sz="3500">
                <a:solidFill>
                  <a:schemeClr val="bg1"/>
                </a:solidFill>
                <a:latin typeface="Poppins" panose="00000500000000000000" pitchFamily="2" charset="0"/>
                <a:cs typeface="Poppins" panose="00000500000000000000" pitchFamily="2" charset="0"/>
              </a:defRPr>
            </a:lvl1pPr>
          </a:lstStyle>
          <a:p>
            <a:r>
              <a:rPr lang="en-GB" dirty="0"/>
              <a:t>Statistical data</a:t>
            </a:r>
            <a:endParaRPr lang="en-LT" dirty="0"/>
          </a:p>
        </p:txBody>
      </p:sp>
      <p:pic>
        <p:nvPicPr>
          <p:cNvPr id="9" name="Picture 8">
            <a:extLst>
              <a:ext uri="{FF2B5EF4-FFF2-40B4-BE49-F238E27FC236}">
                <a16:creationId xmlns:a16="http://schemas.microsoft.com/office/drawing/2014/main" id="{FEAFD233-017A-9C42-80C3-B9D7DF2673D5}"/>
              </a:ext>
            </a:extLst>
          </p:cNvPr>
          <p:cNvPicPr>
            <a:picLocks noChangeAspect="1"/>
          </p:cNvPicPr>
          <p:nvPr userDrawn="1"/>
        </p:nvPicPr>
        <p:blipFill>
          <a:blip r:embed="rId2"/>
          <a:srcRect/>
          <a:stretch/>
        </p:blipFill>
        <p:spPr>
          <a:xfrm>
            <a:off x="408494" y="403108"/>
            <a:ext cx="313725" cy="305104"/>
          </a:xfrm>
          <a:prstGeom prst="rect">
            <a:avLst/>
          </a:prstGeom>
        </p:spPr>
      </p:pic>
      <p:sp>
        <p:nvSpPr>
          <p:cNvPr id="10" name="Text Placeholder 3">
            <a:extLst>
              <a:ext uri="{FF2B5EF4-FFF2-40B4-BE49-F238E27FC236}">
                <a16:creationId xmlns:a16="http://schemas.microsoft.com/office/drawing/2014/main" id="{E7ADD6BD-4A4D-854D-85EE-FEAF60690FEB}"/>
              </a:ext>
            </a:extLst>
          </p:cNvPr>
          <p:cNvSpPr>
            <a:spLocks noGrp="1"/>
          </p:cNvSpPr>
          <p:nvPr>
            <p:ph type="body" sz="half" idx="10" hasCustomPrompt="1"/>
          </p:nvPr>
        </p:nvSpPr>
        <p:spPr>
          <a:xfrm>
            <a:off x="6195854" y="2059763"/>
            <a:ext cx="4317301" cy="691059"/>
          </a:xfrm>
        </p:spPr>
        <p:txBody>
          <a:bodyPr>
            <a:normAutofit/>
          </a:bodyPr>
          <a:lstStyle>
            <a:lvl1pPr marL="0" indent="0">
              <a:lnSpc>
                <a:spcPct val="130000"/>
              </a:lnSpc>
              <a:buNone/>
              <a:defRPr sz="1200">
                <a:solidFill>
                  <a:schemeClr val="bg1"/>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2" name="Text Placeholder 3">
            <a:extLst>
              <a:ext uri="{FF2B5EF4-FFF2-40B4-BE49-F238E27FC236}">
                <a16:creationId xmlns:a16="http://schemas.microsoft.com/office/drawing/2014/main" id="{534E0444-467E-1F48-9723-76B15FF379BA}"/>
              </a:ext>
            </a:extLst>
          </p:cNvPr>
          <p:cNvSpPr>
            <a:spLocks noGrp="1"/>
          </p:cNvSpPr>
          <p:nvPr>
            <p:ph type="body" sz="half" idx="11" hasCustomPrompt="1"/>
          </p:nvPr>
        </p:nvSpPr>
        <p:spPr>
          <a:xfrm>
            <a:off x="6195854" y="3110645"/>
            <a:ext cx="4317301" cy="691059"/>
          </a:xfrm>
        </p:spPr>
        <p:txBody>
          <a:bodyPr>
            <a:normAutofit/>
          </a:bodyPr>
          <a:lstStyle>
            <a:lvl1pPr marL="0" indent="0">
              <a:lnSpc>
                <a:spcPct val="130000"/>
              </a:lnSpc>
              <a:buNone/>
              <a:defRPr sz="1200">
                <a:solidFill>
                  <a:schemeClr val="bg1"/>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3" name="Text Placeholder 3">
            <a:extLst>
              <a:ext uri="{FF2B5EF4-FFF2-40B4-BE49-F238E27FC236}">
                <a16:creationId xmlns:a16="http://schemas.microsoft.com/office/drawing/2014/main" id="{920053FD-1BCE-FD44-8B67-FE19AEC0D03E}"/>
              </a:ext>
            </a:extLst>
          </p:cNvPr>
          <p:cNvSpPr>
            <a:spLocks noGrp="1"/>
          </p:cNvSpPr>
          <p:nvPr>
            <p:ph type="body" sz="half" idx="12" hasCustomPrompt="1"/>
          </p:nvPr>
        </p:nvSpPr>
        <p:spPr>
          <a:xfrm>
            <a:off x="6195854" y="4121146"/>
            <a:ext cx="4317301" cy="691059"/>
          </a:xfrm>
        </p:spPr>
        <p:txBody>
          <a:bodyPr>
            <a:normAutofit/>
          </a:bodyPr>
          <a:lstStyle>
            <a:lvl1pPr marL="0" indent="0">
              <a:lnSpc>
                <a:spcPct val="130000"/>
              </a:lnSpc>
              <a:buNone/>
              <a:defRPr sz="1200">
                <a:solidFill>
                  <a:schemeClr val="bg1"/>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4" name="Text Placeholder 3">
            <a:extLst>
              <a:ext uri="{FF2B5EF4-FFF2-40B4-BE49-F238E27FC236}">
                <a16:creationId xmlns:a16="http://schemas.microsoft.com/office/drawing/2014/main" id="{818B7215-47CD-6348-855A-50C9B9829008}"/>
              </a:ext>
            </a:extLst>
          </p:cNvPr>
          <p:cNvSpPr>
            <a:spLocks noGrp="1"/>
          </p:cNvSpPr>
          <p:nvPr>
            <p:ph type="body" sz="half" idx="13" hasCustomPrompt="1"/>
          </p:nvPr>
        </p:nvSpPr>
        <p:spPr>
          <a:xfrm>
            <a:off x="6195853" y="5131647"/>
            <a:ext cx="4317301" cy="691059"/>
          </a:xfrm>
        </p:spPr>
        <p:txBody>
          <a:bodyPr>
            <a:normAutofit/>
          </a:bodyPr>
          <a:lstStyle>
            <a:lvl1pPr marL="0" indent="0">
              <a:lnSpc>
                <a:spcPct val="130000"/>
              </a:lnSpc>
              <a:buNone/>
              <a:defRPr sz="1200">
                <a:solidFill>
                  <a:schemeClr val="bg1"/>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6" name="Title 1">
            <a:extLst>
              <a:ext uri="{FF2B5EF4-FFF2-40B4-BE49-F238E27FC236}">
                <a16:creationId xmlns:a16="http://schemas.microsoft.com/office/drawing/2014/main" id="{2F70140A-D1B1-194E-A6F2-0136DC52A05A}"/>
              </a:ext>
            </a:extLst>
          </p:cNvPr>
          <p:cNvSpPr txBox="1">
            <a:spLocks/>
          </p:cNvSpPr>
          <p:nvPr userDrawn="1"/>
        </p:nvSpPr>
        <p:spPr>
          <a:xfrm>
            <a:off x="4750566" y="1720036"/>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latin typeface="Poppins" panose="00000500000000000000" pitchFamily="2" charset="0"/>
                <a:cs typeface="Poppins" panose="00000500000000000000" pitchFamily="2" charset="0"/>
              </a:rPr>
              <a:t>20%</a:t>
            </a:r>
            <a:endParaRPr lang="en-LT" dirty="0">
              <a:latin typeface="Poppins" panose="00000500000000000000" pitchFamily="2" charset="0"/>
              <a:cs typeface="Poppins" panose="00000500000000000000" pitchFamily="2" charset="0"/>
            </a:endParaRPr>
          </a:p>
        </p:txBody>
      </p:sp>
      <p:sp>
        <p:nvSpPr>
          <p:cNvPr id="27" name="Title 1">
            <a:extLst>
              <a:ext uri="{FF2B5EF4-FFF2-40B4-BE49-F238E27FC236}">
                <a16:creationId xmlns:a16="http://schemas.microsoft.com/office/drawing/2014/main" id="{F79A2590-E6EE-0A42-91CB-F612C492DE01}"/>
              </a:ext>
            </a:extLst>
          </p:cNvPr>
          <p:cNvSpPr txBox="1">
            <a:spLocks/>
          </p:cNvSpPr>
          <p:nvPr userDrawn="1"/>
        </p:nvSpPr>
        <p:spPr>
          <a:xfrm>
            <a:off x="4750566" y="2782581"/>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latin typeface="Poppins" panose="00000500000000000000" pitchFamily="2" charset="0"/>
                <a:cs typeface="Poppins" panose="00000500000000000000" pitchFamily="2" charset="0"/>
              </a:rPr>
              <a:t>30%</a:t>
            </a:r>
            <a:endParaRPr lang="en-LT" dirty="0">
              <a:latin typeface="Poppins" panose="00000500000000000000" pitchFamily="2" charset="0"/>
              <a:cs typeface="Poppins" panose="00000500000000000000" pitchFamily="2" charset="0"/>
            </a:endParaRPr>
          </a:p>
        </p:txBody>
      </p:sp>
      <p:sp>
        <p:nvSpPr>
          <p:cNvPr id="28" name="Title 1">
            <a:extLst>
              <a:ext uri="{FF2B5EF4-FFF2-40B4-BE49-F238E27FC236}">
                <a16:creationId xmlns:a16="http://schemas.microsoft.com/office/drawing/2014/main" id="{D68BCF95-5A33-9546-8DDB-E02B0B4F83DB}"/>
              </a:ext>
            </a:extLst>
          </p:cNvPr>
          <p:cNvSpPr txBox="1">
            <a:spLocks/>
          </p:cNvSpPr>
          <p:nvPr userDrawn="1"/>
        </p:nvSpPr>
        <p:spPr>
          <a:xfrm>
            <a:off x="4750566" y="3797055"/>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latin typeface="Poppins" panose="00000500000000000000" pitchFamily="2" charset="0"/>
                <a:cs typeface="Poppins" panose="00000500000000000000" pitchFamily="2" charset="0"/>
              </a:rPr>
              <a:t>50%</a:t>
            </a:r>
            <a:endParaRPr lang="en-LT" dirty="0">
              <a:latin typeface="Poppins" panose="00000500000000000000" pitchFamily="2" charset="0"/>
              <a:cs typeface="Poppins" panose="00000500000000000000" pitchFamily="2" charset="0"/>
            </a:endParaRPr>
          </a:p>
        </p:txBody>
      </p:sp>
      <p:sp>
        <p:nvSpPr>
          <p:cNvPr id="29" name="Title 1">
            <a:extLst>
              <a:ext uri="{FF2B5EF4-FFF2-40B4-BE49-F238E27FC236}">
                <a16:creationId xmlns:a16="http://schemas.microsoft.com/office/drawing/2014/main" id="{C09F40E0-24F5-3D4F-A309-E113322D8130}"/>
              </a:ext>
            </a:extLst>
          </p:cNvPr>
          <p:cNvSpPr txBox="1">
            <a:spLocks/>
          </p:cNvSpPr>
          <p:nvPr userDrawn="1"/>
        </p:nvSpPr>
        <p:spPr>
          <a:xfrm>
            <a:off x="4750566" y="4812205"/>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latin typeface="Poppins" panose="00000500000000000000" pitchFamily="2" charset="0"/>
                <a:cs typeface="Poppins" panose="00000500000000000000" pitchFamily="2" charset="0"/>
              </a:rPr>
              <a:t>50%</a:t>
            </a:r>
            <a:endParaRPr lang="en-LT" dirty="0">
              <a:latin typeface="Poppins" panose="00000500000000000000" pitchFamily="2" charset="0"/>
              <a:cs typeface="Poppins" panose="00000500000000000000" pitchFamily="2" charset="0"/>
            </a:endParaRPr>
          </a:p>
        </p:txBody>
      </p:sp>
      <p:graphicFrame>
        <p:nvGraphicFramePr>
          <p:cNvPr id="7" name="Chart 6">
            <a:extLst>
              <a:ext uri="{FF2B5EF4-FFF2-40B4-BE49-F238E27FC236}">
                <a16:creationId xmlns:a16="http://schemas.microsoft.com/office/drawing/2014/main" id="{2AD45C9C-EF72-EA46-AEB6-A8416426AE51}"/>
              </a:ext>
            </a:extLst>
          </p:cNvPr>
          <p:cNvGraphicFramePr/>
          <p:nvPr userDrawn="1">
            <p:extLst>
              <p:ext uri="{D42A27DB-BD31-4B8C-83A1-F6EECF244321}">
                <p14:modId xmlns:p14="http://schemas.microsoft.com/office/powerpoint/2010/main" val="512160852"/>
              </p:ext>
            </p:extLst>
          </p:nvPr>
        </p:nvGraphicFramePr>
        <p:xfrm>
          <a:off x="408495" y="2045795"/>
          <a:ext cx="3878370" cy="39880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03061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tistics dark-columns_blank">
    <p:bg>
      <p:bgPr>
        <a:solidFill>
          <a:srgbClr val="8280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A01CA-B547-A442-ACFC-3D6CF3FAB361}"/>
              </a:ext>
            </a:extLst>
          </p:cNvPr>
          <p:cNvSpPr>
            <a:spLocks noGrp="1"/>
          </p:cNvSpPr>
          <p:nvPr>
            <p:ph type="ctrTitle" hasCustomPrompt="1"/>
          </p:nvPr>
        </p:nvSpPr>
        <p:spPr>
          <a:xfrm>
            <a:off x="6195854" y="358014"/>
            <a:ext cx="5587652" cy="1341926"/>
          </a:xfrm>
        </p:spPr>
        <p:txBody>
          <a:bodyPr anchor="b">
            <a:noAutofit/>
          </a:bodyPr>
          <a:lstStyle>
            <a:lvl1pPr algn="l">
              <a:lnSpc>
                <a:spcPct val="100000"/>
              </a:lnSpc>
              <a:defRPr sz="3500">
                <a:solidFill>
                  <a:schemeClr val="bg1"/>
                </a:solidFill>
              </a:defRPr>
            </a:lvl1pPr>
          </a:lstStyle>
          <a:p>
            <a:r>
              <a:rPr lang="en-GB" dirty="0"/>
              <a:t>Statistical data</a:t>
            </a:r>
            <a:endParaRPr lang="en-LT" dirty="0"/>
          </a:p>
        </p:txBody>
      </p:sp>
      <p:pic>
        <p:nvPicPr>
          <p:cNvPr id="9" name="Picture 8">
            <a:extLst>
              <a:ext uri="{FF2B5EF4-FFF2-40B4-BE49-F238E27FC236}">
                <a16:creationId xmlns:a16="http://schemas.microsoft.com/office/drawing/2014/main" id="{FEAFD233-017A-9C42-80C3-B9D7DF2673D5}"/>
              </a:ext>
            </a:extLst>
          </p:cNvPr>
          <p:cNvPicPr>
            <a:picLocks noChangeAspect="1"/>
          </p:cNvPicPr>
          <p:nvPr userDrawn="1"/>
        </p:nvPicPr>
        <p:blipFill>
          <a:blip r:embed="rId2"/>
          <a:srcRect/>
          <a:stretch/>
        </p:blipFill>
        <p:spPr>
          <a:xfrm>
            <a:off x="408494" y="403108"/>
            <a:ext cx="313725" cy="305104"/>
          </a:xfrm>
          <a:prstGeom prst="rect">
            <a:avLst/>
          </a:prstGeom>
        </p:spPr>
      </p:pic>
      <p:sp>
        <p:nvSpPr>
          <p:cNvPr id="10" name="Text Placeholder 3">
            <a:extLst>
              <a:ext uri="{FF2B5EF4-FFF2-40B4-BE49-F238E27FC236}">
                <a16:creationId xmlns:a16="http://schemas.microsoft.com/office/drawing/2014/main" id="{E7ADD6BD-4A4D-854D-85EE-FEAF60690FEB}"/>
              </a:ext>
            </a:extLst>
          </p:cNvPr>
          <p:cNvSpPr>
            <a:spLocks noGrp="1"/>
          </p:cNvSpPr>
          <p:nvPr>
            <p:ph type="body" sz="half" idx="10" hasCustomPrompt="1"/>
          </p:nvPr>
        </p:nvSpPr>
        <p:spPr>
          <a:xfrm>
            <a:off x="6195854" y="2059763"/>
            <a:ext cx="4317301" cy="691059"/>
          </a:xfrm>
        </p:spPr>
        <p:txBody>
          <a:bodyPr>
            <a:normAutofit/>
          </a:bodyPr>
          <a:lstStyle>
            <a:lvl1pPr marL="0" indent="0">
              <a:lnSpc>
                <a:spcPct val="130000"/>
              </a:lnSpc>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2" name="Text Placeholder 3">
            <a:extLst>
              <a:ext uri="{FF2B5EF4-FFF2-40B4-BE49-F238E27FC236}">
                <a16:creationId xmlns:a16="http://schemas.microsoft.com/office/drawing/2014/main" id="{534E0444-467E-1F48-9723-76B15FF379BA}"/>
              </a:ext>
            </a:extLst>
          </p:cNvPr>
          <p:cNvSpPr>
            <a:spLocks noGrp="1"/>
          </p:cNvSpPr>
          <p:nvPr>
            <p:ph type="body" sz="half" idx="11" hasCustomPrompt="1"/>
          </p:nvPr>
        </p:nvSpPr>
        <p:spPr>
          <a:xfrm>
            <a:off x="6195854" y="3110645"/>
            <a:ext cx="4317301" cy="691059"/>
          </a:xfrm>
        </p:spPr>
        <p:txBody>
          <a:bodyPr>
            <a:normAutofit/>
          </a:bodyPr>
          <a:lstStyle>
            <a:lvl1pPr marL="0" indent="0">
              <a:lnSpc>
                <a:spcPct val="130000"/>
              </a:lnSpc>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3" name="Text Placeholder 3">
            <a:extLst>
              <a:ext uri="{FF2B5EF4-FFF2-40B4-BE49-F238E27FC236}">
                <a16:creationId xmlns:a16="http://schemas.microsoft.com/office/drawing/2014/main" id="{920053FD-1BCE-FD44-8B67-FE19AEC0D03E}"/>
              </a:ext>
            </a:extLst>
          </p:cNvPr>
          <p:cNvSpPr>
            <a:spLocks noGrp="1"/>
          </p:cNvSpPr>
          <p:nvPr>
            <p:ph type="body" sz="half" idx="12" hasCustomPrompt="1"/>
          </p:nvPr>
        </p:nvSpPr>
        <p:spPr>
          <a:xfrm>
            <a:off x="6195854" y="4121146"/>
            <a:ext cx="4317301" cy="691059"/>
          </a:xfrm>
        </p:spPr>
        <p:txBody>
          <a:bodyPr>
            <a:normAutofit/>
          </a:bodyPr>
          <a:lstStyle>
            <a:lvl1pPr marL="0" indent="0">
              <a:lnSpc>
                <a:spcPct val="130000"/>
              </a:lnSpc>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4" name="Text Placeholder 3">
            <a:extLst>
              <a:ext uri="{FF2B5EF4-FFF2-40B4-BE49-F238E27FC236}">
                <a16:creationId xmlns:a16="http://schemas.microsoft.com/office/drawing/2014/main" id="{818B7215-47CD-6348-855A-50C9B9829008}"/>
              </a:ext>
            </a:extLst>
          </p:cNvPr>
          <p:cNvSpPr>
            <a:spLocks noGrp="1"/>
          </p:cNvSpPr>
          <p:nvPr>
            <p:ph type="body" sz="half" idx="13" hasCustomPrompt="1"/>
          </p:nvPr>
        </p:nvSpPr>
        <p:spPr>
          <a:xfrm>
            <a:off x="6195853" y="5131647"/>
            <a:ext cx="4317301" cy="691059"/>
          </a:xfrm>
        </p:spPr>
        <p:txBody>
          <a:bodyPr>
            <a:normAutofit/>
          </a:bodyPr>
          <a:lstStyle>
            <a:lvl1pPr marL="0" indent="0">
              <a:lnSpc>
                <a:spcPct val="130000"/>
              </a:lnSpc>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Tree>
    <p:extLst>
      <p:ext uri="{BB962C8B-B14F-4D97-AF65-F5344CB8AC3E}">
        <p14:creationId xmlns:p14="http://schemas.microsoft.com/office/powerpoint/2010/main" val="1776340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tistics bright-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A01CA-B547-A442-ACFC-3D6CF3FAB361}"/>
              </a:ext>
            </a:extLst>
          </p:cNvPr>
          <p:cNvSpPr>
            <a:spLocks noGrp="1"/>
          </p:cNvSpPr>
          <p:nvPr>
            <p:ph type="ctrTitle" hasCustomPrompt="1"/>
          </p:nvPr>
        </p:nvSpPr>
        <p:spPr>
          <a:xfrm>
            <a:off x="6195854" y="358014"/>
            <a:ext cx="5587652" cy="1341926"/>
          </a:xfrm>
        </p:spPr>
        <p:txBody>
          <a:bodyPr anchor="b">
            <a:noAutofit/>
          </a:bodyPr>
          <a:lstStyle>
            <a:lvl1pPr algn="l">
              <a:lnSpc>
                <a:spcPct val="100000"/>
              </a:lnSpc>
              <a:defRPr sz="3500">
                <a:solidFill>
                  <a:srgbClr val="231F20"/>
                </a:solidFill>
                <a:latin typeface="Poppins" panose="00000500000000000000" pitchFamily="2" charset="0"/>
                <a:cs typeface="Poppins" panose="00000500000000000000" pitchFamily="2" charset="0"/>
              </a:defRPr>
            </a:lvl1pPr>
          </a:lstStyle>
          <a:p>
            <a:r>
              <a:rPr lang="en-GB" dirty="0"/>
              <a:t>Statistical data</a:t>
            </a:r>
            <a:endParaRPr lang="en-LT" dirty="0"/>
          </a:p>
        </p:txBody>
      </p:sp>
      <p:sp>
        <p:nvSpPr>
          <p:cNvPr id="10" name="Text Placeholder 3">
            <a:extLst>
              <a:ext uri="{FF2B5EF4-FFF2-40B4-BE49-F238E27FC236}">
                <a16:creationId xmlns:a16="http://schemas.microsoft.com/office/drawing/2014/main" id="{E7ADD6BD-4A4D-854D-85EE-FEAF60690FEB}"/>
              </a:ext>
            </a:extLst>
          </p:cNvPr>
          <p:cNvSpPr>
            <a:spLocks noGrp="1"/>
          </p:cNvSpPr>
          <p:nvPr>
            <p:ph type="body" sz="half" idx="10" hasCustomPrompt="1"/>
          </p:nvPr>
        </p:nvSpPr>
        <p:spPr>
          <a:xfrm>
            <a:off x="6195854" y="2059763"/>
            <a:ext cx="4317301" cy="691059"/>
          </a:xfrm>
        </p:spPr>
        <p:txBody>
          <a:bodyPr>
            <a:normAutofit/>
          </a:bodyPr>
          <a:lstStyle>
            <a:lvl1pPr marL="0" indent="0">
              <a:lnSpc>
                <a:spcPct val="130000"/>
              </a:lnSpc>
              <a:buNone/>
              <a:defRPr sz="1200">
                <a:solidFill>
                  <a:srgbClr val="231F20"/>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2" name="Text Placeholder 3">
            <a:extLst>
              <a:ext uri="{FF2B5EF4-FFF2-40B4-BE49-F238E27FC236}">
                <a16:creationId xmlns:a16="http://schemas.microsoft.com/office/drawing/2014/main" id="{534E0444-467E-1F48-9723-76B15FF379BA}"/>
              </a:ext>
            </a:extLst>
          </p:cNvPr>
          <p:cNvSpPr>
            <a:spLocks noGrp="1"/>
          </p:cNvSpPr>
          <p:nvPr>
            <p:ph type="body" sz="half" idx="11" hasCustomPrompt="1"/>
          </p:nvPr>
        </p:nvSpPr>
        <p:spPr>
          <a:xfrm>
            <a:off x="6195854" y="3110645"/>
            <a:ext cx="4317301" cy="691059"/>
          </a:xfrm>
        </p:spPr>
        <p:txBody>
          <a:bodyPr>
            <a:normAutofit/>
          </a:bodyPr>
          <a:lstStyle>
            <a:lvl1pPr marL="0" indent="0">
              <a:lnSpc>
                <a:spcPct val="130000"/>
              </a:lnSpc>
              <a:buNone/>
              <a:defRPr sz="1200">
                <a:solidFill>
                  <a:srgbClr val="231F20"/>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3" name="Text Placeholder 3">
            <a:extLst>
              <a:ext uri="{FF2B5EF4-FFF2-40B4-BE49-F238E27FC236}">
                <a16:creationId xmlns:a16="http://schemas.microsoft.com/office/drawing/2014/main" id="{920053FD-1BCE-FD44-8B67-FE19AEC0D03E}"/>
              </a:ext>
            </a:extLst>
          </p:cNvPr>
          <p:cNvSpPr>
            <a:spLocks noGrp="1"/>
          </p:cNvSpPr>
          <p:nvPr>
            <p:ph type="body" sz="half" idx="12" hasCustomPrompt="1"/>
          </p:nvPr>
        </p:nvSpPr>
        <p:spPr>
          <a:xfrm>
            <a:off x="6195854" y="4121146"/>
            <a:ext cx="4317301" cy="691059"/>
          </a:xfrm>
        </p:spPr>
        <p:txBody>
          <a:bodyPr>
            <a:normAutofit/>
          </a:bodyPr>
          <a:lstStyle>
            <a:lvl1pPr marL="0" indent="0">
              <a:lnSpc>
                <a:spcPct val="130000"/>
              </a:lnSpc>
              <a:buNone/>
              <a:defRPr sz="1200">
                <a:solidFill>
                  <a:srgbClr val="231F20"/>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4" name="Text Placeholder 3">
            <a:extLst>
              <a:ext uri="{FF2B5EF4-FFF2-40B4-BE49-F238E27FC236}">
                <a16:creationId xmlns:a16="http://schemas.microsoft.com/office/drawing/2014/main" id="{818B7215-47CD-6348-855A-50C9B9829008}"/>
              </a:ext>
            </a:extLst>
          </p:cNvPr>
          <p:cNvSpPr>
            <a:spLocks noGrp="1"/>
          </p:cNvSpPr>
          <p:nvPr>
            <p:ph type="body" sz="half" idx="13" hasCustomPrompt="1"/>
          </p:nvPr>
        </p:nvSpPr>
        <p:spPr>
          <a:xfrm>
            <a:off x="6195853" y="5131647"/>
            <a:ext cx="4317301" cy="691059"/>
          </a:xfrm>
        </p:spPr>
        <p:txBody>
          <a:bodyPr>
            <a:normAutofit/>
          </a:bodyPr>
          <a:lstStyle>
            <a:lvl1pPr marL="0" indent="0">
              <a:lnSpc>
                <a:spcPct val="130000"/>
              </a:lnSpc>
              <a:buNone/>
              <a:defRPr sz="1200">
                <a:solidFill>
                  <a:srgbClr val="231F20"/>
                </a:solidFill>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6" name="Title 1">
            <a:extLst>
              <a:ext uri="{FF2B5EF4-FFF2-40B4-BE49-F238E27FC236}">
                <a16:creationId xmlns:a16="http://schemas.microsoft.com/office/drawing/2014/main" id="{2F70140A-D1B1-194E-A6F2-0136DC52A05A}"/>
              </a:ext>
            </a:extLst>
          </p:cNvPr>
          <p:cNvSpPr txBox="1">
            <a:spLocks/>
          </p:cNvSpPr>
          <p:nvPr userDrawn="1"/>
        </p:nvSpPr>
        <p:spPr>
          <a:xfrm>
            <a:off x="4750566" y="1720036"/>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solidFill>
                  <a:srgbClr val="231F20"/>
                </a:solidFill>
                <a:latin typeface="Poppins" panose="00000500000000000000" pitchFamily="2" charset="0"/>
                <a:cs typeface="Poppins" panose="00000500000000000000" pitchFamily="2" charset="0"/>
              </a:rPr>
              <a:t>20%</a:t>
            </a:r>
            <a:endParaRPr lang="en-LT" dirty="0">
              <a:solidFill>
                <a:srgbClr val="231F20"/>
              </a:solidFill>
              <a:latin typeface="Poppins" panose="00000500000000000000" pitchFamily="2" charset="0"/>
              <a:cs typeface="Poppins" panose="00000500000000000000" pitchFamily="2" charset="0"/>
            </a:endParaRPr>
          </a:p>
        </p:txBody>
      </p:sp>
      <p:sp>
        <p:nvSpPr>
          <p:cNvPr id="27" name="Title 1">
            <a:extLst>
              <a:ext uri="{FF2B5EF4-FFF2-40B4-BE49-F238E27FC236}">
                <a16:creationId xmlns:a16="http://schemas.microsoft.com/office/drawing/2014/main" id="{F79A2590-E6EE-0A42-91CB-F612C492DE01}"/>
              </a:ext>
            </a:extLst>
          </p:cNvPr>
          <p:cNvSpPr txBox="1">
            <a:spLocks/>
          </p:cNvSpPr>
          <p:nvPr userDrawn="1"/>
        </p:nvSpPr>
        <p:spPr>
          <a:xfrm>
            <a:off x="4750566" y="2782581"/>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solidFill>
                  <a:srgbClr val="231F20"/>
                </a:solidFill>
                <a:latin typeface="Poppins" panose="00000500000000000000" pitchFamily="2" charset="0"/>
                <a:cs typeface="Poppins" panose="00000500000000000000" pitchFamily="2" charset="0"/>
              </a:rPr>
              <a:t>30%</a:t>
            </a:r>
            <a:endParaRPr lang="en-LT" dirty="0">
              <a:solidFill>
                <a:srgbClr val="231F20"/>
              </a:solidFill>
              <a:latin typeface="Poppins" panose="00000500000000000000" pitchFamily="2" charset="0"/>
              <a:cs typeface="Poppins" panose="00000500000000000000" pitchFamily="2" charset="0"/>
            </a:endParaRPr>
          </a:p>
        </p:txBody>
      </p:sp>
      <p:sp>
        <p:nvSpPr>
          <p:cNvPr id="28" name="Title 1">
            <a:extLst>
              <a:ext uri="{FF2B5EF4-FFF2-40B4-BE49-F238E27FC236}">
                <a16:creationId xmlns:a16="http://schemas.microsoft.com/office/drawing/2014/main" id="{D68BCF95-5A33-9546-8DDB-E02B0B4F83DB}"/>
              </a:ext>
            </a:extLst>
          </p:cNvPr>
          <p:cNvSpPr txBox="1">
            <a:spLocks/>
          </p:cNvSpPr>
          <p:nvPr userDrawn="1"/>
        </p:nvSpPr>
        <p:spPr>
          <a:xfrm>
            <a:off x="4750566" y="3797055"/>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solidFill>
                  <a:srgbClr val="231F20"/>
                </a:solidFill>
                <a:latin typeface="Poppins" panose="00000500000000000000" pitchFamily="2" charset="0"/>
                <a:cs typeface="Poppins" panose="00000500000000000000" pitchFamily="2" charset="0"/>
              </a:rPr>
              <a:t>50%</a:t>
            </a:r>
            <a:endParaRPr lang="en-LT" dirty="0">
              <a:solidFill>
                <a:srgbClr val="231F20"/>
              </a:solidFill>
              <a:latin typeface="Poppins" panose="00000500000000000000" pitchFamily="2" charset="0"/>
              <a:cs typeface="Poppins" panose="00000500000000000000" pitchFamily="2" charset="0"/>
            </a:endParaRPr>
          </a:p>
        </p:txBody>
      </p:sp>
      <p:sp>
        <p:nvSpPr>
          <p:cNvPr id="29" name="Title 1">
            <a:extLst>
              <a:ext uri="{FF2B5EF4-FFF2-40B4-BE49-F238E27FC236}">
                <a16:creationId xmlns:a16="http://schemas.microsoft.com/office/drawing/2014/main" id="{C09F40E0-24F5-3D4F-A309-E113322D8130}"/>
              </a:ext>
            </a:extLst>
          </p:cNvPr>
          <p:cNvSpPr txBox="1">
            <a:spLocks/>
          </p:cNvSpPr>
          <p:nvPr userDrawn="1"/>
        </p:nvSpPr>
        <p:spPr>
          <a:xfrm>
            <a:off x="4750566" y="4812205"/>
            <a:ext cx="1341315" cy="92964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5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solidFill>
                  <a:srgbClr val="231F20"/>
                </a:solidFill>
                <a:latin typeface="Poppins" panose="00000500000000000000" pitchFamily="2" charset="0"/>
                <a:cs typeface="Poppins" panose="00000500000000000000" pitchFamily="2" charset="0"/>
              </a:rPr>
              <a:t>50%</a:t>
            </a:r>
            <a:endParaRPr lang="en-LT" dirty="0">
              <a:solidFill>
                <a:srgbClr val="231F20"/>
              </a:solidFill>
              <a:latin typeface="Poppins" panose="00000500000000000000" pitchFamily="2" charset="0"/>
              <a:cs typeface="Poppins" panose="00000500000000000000" pitchFamily="2" charset="0"/>
            </a:endParaRPr>
          </a:p>
        </p:txBody>
      </p:sp>
      <p:graphicFrame>
        <p:nvGraphicFramePr>
          <p:cNvPr id="7" name="Chart 6">
            <a:extLst>
              <a:ext uri="{FF2B5EF4-FFF2-40B4-BE49-F238E27FC236}">
                <a16:creationId xmlns:a16="http://schemas.microsoft.com/office/drawing/2014/main" id="{2AD45C9C-EF72-EA46-AEB6-A8416426AE51}"/>
              </a:ext>
            </a:extLst>
          </p:cNvPr>
          <p:cNvGraphicFramePr/>
          <p:nvPr userDrawn="1">
            <p:extLst>
              <p:ext uri="{D42A27DB-BD31-4B8C-83A1-F6EECF244321}">
                <p14:modId xmlns:p14="http://schemas.microsoft.com/office/powerpoint/2010/main" val="2345357170"/>
              </p:ext>
            </p:extLst>
          </p:nvPr>
        </p:nvGraphicFramePr>
        <p:xfrm>
          <a:off x="408495" y="2045795"/>
          <a:ext cx="3878370" cy="3988038"/>
        </p:xfrm>
        <a:graphic>
          <a:graphicData uri="http://schemas.openxmlformats.org/drawingml/2006/chart">
            <c:chart xmlns:c="http://schemas.openxmlformats.org/drawingml/2006/chart" xmlns:r="http://schemas.openxmlformats.org/officeDocument/2006/relationships" r:id="rId2"/>
          </a:graphicData>
        </a:graphic>
      </p:graphicFrame>
      <p:pic>
        <p:nvPicPr>
          <p:cNvPr id="14" name="Picture 13">
            <a:extLst>
              <a:ext uri="{FF2B5EF4-FFF2-40B4-BE49-F238E27FC236}">
                <a16:creationId xmlns:a16="http://schemas.microsoft.com/office/drawing/2014/main" id="{3D836F99-D1F4-EA43-BB41-6ACFE926C462}"/>
              </a:ext>
            </a:extLst>
          </p:cNvPr>
          <p:cNvPicPr>
            <a:picLocks noChangeAspect="1"/>
          </p:cNvPicPr>
          <p:nvPr userDrawn="1"/>
        </p:nvPicPr>
        <p:blipFill>
          <a:blip r:embed="rId3"/>
          <a:stretch>
            <a:fillRect/>
          </a:stretch>
        </p:blipFill>
        <p:spPr>
          <a:xfrm>
            <a:off x="408494" y="364935"/>
            <a:ext cx="313724" cy="395293"/>
          </a:xfrm>
          <a:prstGeom prst="rect">
            <a:avLst/>
          </a:prstGeom>
        </p:spPr>
      </p:pic>
    </p:spTree>
    <p:extLst>
      <p:ext uri="{BB962C8B-B14F-4D97-AF65-F5344CB8AC3E}">
        <p14:creationId xmlns:p14="http://schemas.microsoft.com/office/powerpoint/2010/main" val="2619693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tistics bright-columns_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A01CA-B547-A442-ACFC-3D6CF3FAB361}"/>
              </a:ext>
            </a:extLst>
          </p:cNvPr>
          <p:cNvSpPr>
            <a:spLocks noGrp="1"/>
          </p:cNvSpPr>
          <p:nvPr>
            <p:ph type="ctrTitle" hasCustomPrompt="1"/>
          </p:nvPr>
        </p:nvSpPr>
        <p:spPr>
          <a:xfrm>
            <a:off x="6195854" y="358014"/>
            <a:ext cx="5587652" cy="1341926"/>
          </a:xfrm>
        </p:spPr>
        <p:txBody>
          <a:bodyPr anchor="b">
            <a:noAutofit/>
          </a:bodyPr>
          <a:lstStyle>
            <a:lvl1pPr algn="l">
              <a:lnSpc>
                <a:spcPct val="100000"/>
              </a:lnSpc>
              <a:defRPr sz="3500">
                <a:solidFill>
                  <a:srgbClr val="302757"/>
                </a:solidFill>
              </a:defRPr>
            </a:lvl1pPr>
          </a:lstStyle>
          <a:p>
            <a:r>
              <a:rPr lang="en-GB" dirty="0" err="1"/>
              <a:t>Statistikos</a:t>
            </a:r>
            <a:r>
              <a:rPr lang="en-GB" dirty="0"/>
              <a:t> </a:t>
            </a:r>
            <a:r>
              <a:rPr lang="en-GB" dirty="0" err="1"/>
              <a:t>duomenys</a:t>
            </a:r>
            <a:endParaRPr lang="en-LT" dirty="0"/>
          </a:p>
        </p:txBody>
      </p:sp>
      <p:sp>
        <p:nvSpPr>
          <p:cNvPr id="10" name="Text Placeholder 3">
            <a:extLst>
              <a:ext uri="{FF2B5EF4-FFF2-40B4-BE49-F238E27FC236}">
                <a16:creationId xmlns:a16="http://schemas.microsoft.com/office/drawing/2014/main" id="{E7ADD6BD-4A4D-854D-85EE-FEAF60690FEB}"/>
              </a:ext>
            </a:extLst>
          </p:cNvPr>
          <p:cNvSpPr>
            <a:spLocks noGrp="1"/>
          </p:cNvSpPr>
          <p:nvPr>
            <p:ph type="body" sz="half" idx="10" hasCustomPrompt="1"/>
          </p:nvPr>
        </p:nvSpPr>
        <p:spPr>
          <a:xfrm>
            <a:off x="6195854" y="2059763"/>
            <a:ext cx="4317301" cy="691059"/>
          </a:xfrm>
        </p:spPr>
        <p:txBody>
          <a:bodyPr>
            <a:normAutofit/>
          </a:bodyPr>
          <a:lstStyle>
            <a:lvl1pPr marL="0" indent="0">
              <a:lnSpc>
                <a:spcPct val="130000"/>
              </a:lnSpc>
              <a:buNone/>
              <a:defRPr sz="1200">
                <a:solidFill>
                  <a:srgbClr val="30275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2" name="Text Placeholder 3">
            <a:extLst>
              <a:ext uri="{FF2B5EF4-FFF2-40B4-BE49-F238E27FC236}">
                <a16:creationId xmlns:a16="http://schemas.microsoft.com/office/drawing/2014/main" id="{534E0444-467E-1F48-9723-76B15FF379BA}"/>
              </a:ext>
            </a:extLst>
          </p:cNvPr>
          <p:cNvSpPr>
            <a:spLocks noGrp="1"/>
          </p:cNvSpPr>
          <p:nvPr>
            <p:ph type="body" sz="half" idx="11" hasCustomPrompt="1"/>
          </p:nvPr>
        </p:nvSpPr>
        <p:spPr>
          <a:xfrm>
            <a:off x="6195854" y="3110645"/>
            <a:ext cx="4317301" cy="691059"/>
          </a:xfrm>
        </p:spPr>
        <p:txBody>
          <a:bodyPr>
            <a:normAutofit/>
          </a:bodyPr>
          <a:lstStyle>
            <a:lvl1pPr marL="0" indent="0">
              <a:lnSpc>
                <a:spcPct val="130000"/>
              </a:lnSpc>
              <a:buNone/>
              <a:defRPr sz="1200">
                <a:solidFill>
                  <a:srgbClr val="30275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3" name="Text Placeholder 3">
            <a:extLst>
              <a:ext uri="{FF2B5EF4-FFF2-40B4-BE49-F238E27FC236}">
                <a16:creationId xmlns:a16="http://schemas.microsoft.com/office/drawing/2014/main" id="{920053FD-1BCE-FD44-8B67-FE19AEC0D03E}"/>
              </a:ext>
            </a:extLst>
          </p:cNvPr>
          <p:cNvSpPr>
            <a:spLocks noGrp="1"/>
          </p:cNvSpPr>
          <p:nvPr>
            <p:ph type="body" sz="half" idx="12" hasCustomPrompt="1"/>
          </p:nvPr>
        </p:nvSpPr>
        <p:spPr>
          <a:xfrm>
            <a:off x="6195854" y="4121146"/>
            <a:ext cx="4317301" cy="691059"/>
          </a:xfrm>
        </p:spPr>
        <p:txBody>
          <a:bodyPr>
            <a:normAutofit/>
          </a:bodyPr>
          <a:lstStyle>
            <a:lvl1pPr marL="0" indent="0">
              <a:lnSpc>
                <a:spcPct val="130000"/>
              </a:lnSpc>
              <a:buNone/>
              <a:defRPr sz="1200">
                <a:solidFill>
                  <a:srgbClr val="30275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sp>
        <p:nvSpPr>
          <p:cNvPr id="24" name="Text Placeholder 3">
            <a:extLst>
              <a:ext uri="{FF2B5EF4-FFF2-40B4-BE49-F238E27FC236}">
                <a16:creationId xmlns:a16="http://schemas.microsoft.com/office/drawing/2014/main" id="{818B7215-47CD-6348-855A-50C9B9829008}"/>
              </a:ext>
            </a:extLst>
          </p:cNvPr>
          <p:cNvSpPr>
            <a:spLocks noGrp="1"/>
          </p:cNvSpPr>
          <p:nvPr>
            <p:ph type="body" sz="half" idx="13" hasCustomPrompt="1"/>
          </p:nvPr>
        </p:nvSpPr>
        <p:spPr>
          <a:xfrm>
            <a:off x="6195853" y="5131647"/>
            <a:ext cx="4317301" cy="691059"/>
          </a:xfrm>
        </p:spPr>
        <p:txBody>
          <a:bodyPr>
            <a:normAutofit/>
          </a:bodyPr>
          <a:lstStyle>
            <a:lvl1pPr marL="0" indent="0">
              <a:lnSpc>
                <a:spcPct val="130000"/>
              </a:lnSpc>
              <a:buNone/>
              <a:defRPr sz="1200">
                <a:solidFill>
                  <a:srgbClr val="30275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a:t>
            </a:r>
          </a:p>
        </p:txBody>
      </p:sp>
      <p:pic>
        <p:nvPicPr>
          <p:cNvPr id="14" name="Picture 13">
            <a:extLst>
              <a:ext uri="{FF2B5EF4-FFF2-40B4-BE49-F238E27FC236}">
                <a16:creationId xmlns:a16="http://schemas.microsoft.com/office/drawing/2014/main" id="{3D836F99-D1F4-EA43-BB41-6ACFE926C462}"/>
              </a:ext>
            </a:extLst>
          </p:cNvPr>
          <p:cNvPicPr>
            <a:picLocks noChangeAspect="1"/>
          </p:cNvPicPr>
          <p:nvPr userDrawn="1"/>
        </p:nvPicPr>
        <p:blipFill>
          <a:blip r:embed="rId2"/>
          <a:stretch>
            <a:fillRect/>
          </a:stretch>
        </p:blipFill>
        <p:spPr>
          <a:xfrm>
            <a:off x="408494" y="364935"/>
            <a:ext cx="313724" cy="395293"/>
          </a:xfrm>
          <a:prstGeom prst="rect">
            <a:avLst/>
          </a:prstGeom>
        </p:spPr>
      </p:pic>
    </p:spTree>
    <p:extLst>
      <p:ext uri="{BB962C8B-B14F-4D97-AF65-F5344CB8AC3E}">
        <p14:creationId xmlns:p14="http://schemas.microsoft.com/office/powerpoint/2010/main" val="639196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nal slide">
    <p:bg>
      <p:bgPr>
        <a:solidFill>
          <a:srgbClr val="8280E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8F41B1-0096-7440-92A9-FC44A99223B3}"/>
              </a:ext>
            </a:extLst>
          </p:cNvPr>
          <p:cNvPicPr>
            <a:picLocks noChangeAspect="1"/>
          </p:cNvPicPr>
          <p:nvPr userDrawn="1"/>
        </p:nvPicPr>
        <p:blipFill>
          <a:blip r:embed="rId2"/>
          <a:srcRect/>
          <a:stretch/>
        </p:blipFill>
        <p:spPr>
          <a:xfrm>
            <a:off x="5009530" y="2602081"/>
            <a:ext cx="2172940" cy="1168640"/>
          </a:xfrm>
          <a:prstGeom prst="rect">
            <a:avLst/>
          </a:prstGeom>
        </p:spPr>
      </p:pic>
    </p:spTree>
    <p:extLst>
      <p:ext uri="{BB962C8B-B14F-4D97-AF65-F5344CB8AC3E}">
        <p14:creationId xmlns:p14="http://schemas.microsoft.com/office/powerpoint/2010/main" val="4236407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slide2">
    <p:bg>
      <p:bgPr>
        <a:solidFill>
          <a:srgbClr val="8280E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A8019B-23CF-5049-AC40-C8CA7DC7E2C4}"/>
              </a:ext>
            </a:extLst>
          </p:cNvPr>
          <p:cNvSpPr/>
          <p:nvPr userDrawn="1"/>
        </p:nvSpPr>
        <p:spPr>
          <a:xfrm>
            <a:off x="0" y="0"/>
            <a:ext cx="12192000" cy="6858000"/>
          </a:xfrm>
          <a:prstGeom prst="rect">
            <a:avLst/>
          </a:prstGeom>
          <a:solidFill>
            <a:srgbClr val="302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5" name="Picture Placeholder 2">
            <a:extLst>
              <a:ext uri="{FF2B5EF4-FFF2-40B4-BE49-F238E27FC236}">
                <a16:creationId xmlns:a16="http://schemas.microsoft.com/office/drawing/2014/main" id="{99D1C85B-C1BA-F942-AA3D-8ABDA4BDC876}"/>
              </a:ext>
            </a:extLst>
          </p:cNvPr>
          <p:cNvSpPr>
            <a:spLocks noGrp="1"/>
          </p:cNvSpPr>
          <p:nvPr>
            <p:ph type="pic" idx="1"/>
          </p:nvPr>
        </p:nvSpPr>
        <p:spPr>
          <a:xfrm>
            <a:off x="0" y="0"/>
            <a:ext cx="12192000" cy="6858000"/>
          </a:xfrm>
          <a:solidFill>
            <a:srgbClr val="8280E5"/>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LT" dirty="0"/>
          </a:p>
        </p:txBody>
      </p:sp>
      <p:pic>
        <p:nvPicPr>
          <p:cNvPr id="3" name="Picture 2">
            <a:extLst>
              <a:ext uri="{FF2B5EF4-FFF2-40B4-BE49-F238E27FC236}">
                <a16:creationId xmlns:a16="http://schemas.microsoft.com/office/drawing/2014/main" id="{E9FA9F3D-DB9D-F74B-83B0-5A6088EE9C31}"/>
              </a:ext>
            </a:extLst>
          </p:cNvPr>
          <p:cNvPicPr>
            <a:picLocks noChangeAspect="1"/>
          </p:cNvPicPr>
          <p:nvPr userDrawn="1"/>
        </p:nvPicPr>
        <p:blipFill>
          <a:blip r:embed="rId2"/>
          <a:stretch>
            <a:fillRect/>
          </a:stretch>
        </p:blipFill>
        <p:spPr>
          <a:xfrm>
            <a:off x="395477" y="360178"/>
            <a:ext cx="317500" cy="400050"/>
          </a:xfrm>
          <a:prstGeom prst="rect">
            <a:avLst/>
          </a:prstGeom>
        </p:spPr>
      </p:pic>
      <p:sp>
        <p:nvSpPr>
          <p:cNvPr id="6" name="Title 1">
            <a:extLst>
              <a:ext uri="{FF2B5EF4-FFF2-40B4-BE49-F238E27FC236}">
                <a16:creationId xmlns:a16="http://schemas.microsoft.com/office/drawing/2014/main" id="{881B3020-1657-6B49-A9E1-55575778D52E}"/>
              </a:ext>
            </a:extLst>
          </p:cNvPr>
          <p:cNvSpPr>
            <a:spLocks noGrp="1"/>
          </p:cNvSpPr>
          <p:nvPr>
            <p:ph type="title" hasCustomPrompt="1"/>
          </p:nvPr>
        </p:nvSpPr>
        <p:spPr>
          <a:xfrm>
            <a:off x="4129881" y="2628900"/>
            <a:ext cx="3932237" cy="1600200"/>
          </a:xfrm>
        </p:spPr>
        <p:txBody>
          <a:bodyPr anchor="b"/>
          <a:lstStyle>
            <a:lvl1pPr algn="ctr">
              <a:lnSpc>
                <a:spcPct val="110000"/>
              </a:lnSpc>
              <a:defRPr sz="3200">
                <a:solidFill>
                  <a:schemeClr val="bg1"/>
                </a:solidFill>
              </a:defRPr>
            </a:lvl1pPr>
          </a:lstStyle>
          <a:p>
            <a:r>
              <a:rPr lang="en-GB" dirty="0"/>
              <a:t>About our</a:t>
            </a:r>
            <a:br>
              <a:rPr lang="en-GB" dirty="0"/>
            </a:br>
            <a:r>
              <a:rPr lang="en-GB" dirty="0"/>
              <a:t>Lorem ipsum</a:t>
            </a:r>
            <a:br>
              <a:rPr lang="en-GB" dirty="0"/>
            </a:br>
            <a:r>
              <a:rPr lang="en-GB" dirty="0" err="1"/>
              <a:t>dolor</a:t>
            </a:r>
            <a:r>
              <a:rPr lang="en-GB" dirty="0"/>
              <a:t> sit</a:t>
            </a:r>
            <a:endParaRPr lang="en-LT" dirty="0"/>
          </a:p>
        </p:txBody>
      </p:sp>
    </p:spTree>
    <p:extLst>
      <p:ext uri="{BB962C8B-B14F-4D97-AF65-F5344CB8AC3E}">
        <p14:creationId xmlns:p14="http://schemas.microsoft.com/office/powerpoint/2010/main" val="2590789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5A17AD-2019-FF49-B507-9DE671DB5CF7}"/>
              </a:ext>
            </a:extLst>
          </p:cNvPr>
          <p:cNvPicPr>
            <a:picLocks noChangeAspect="1"/>
          </p:cNvPicPr>
          <p:nvPr userDrawn="1"/>
        </p:nvPicPr>
        <p:blipFill>
          <a:blip r:embed="rId2"/>
          <a:srcRect/>
          <a:stretch/>
        </p:blipFill>
        <p:spPr>
          <a:xfrm>
            <a:off x="408494" y="410030"/>
            <a:ext cx="313724" cy="305103"/>
          </a:xfrm>
          <a:prstGeom prst="rect">
            <a:avLst/>
          </a:prstGeom>
        </p:spPr>
      </p:pic>
    </p:spTree>
    <p:extLst>
      <p:ext uri="{BB962C8B-B14F-4D97-AF65-F5344CB8AC3E}">
        <p14:creationId xmlns:p14="http://schemas.microsoft.com/office/powerpoint/2010/main" val="2751940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0E444-E3F9-0148-A523-2F263BB7B9FD}"/>
              </a:ext>
            </a:extLst>
          </p:cNvPr>
          <p:cNvSpPr>
            <a:spLocks noGrp="1"/>
          </p:cNvSpPr>
          <p:nvPr>
            <p:ph type="title" hasCustomPrompt="1"/>
          </p:nvPr>
        </p:nvSpPr>
        <p:spPr>
          <a:xfrm>
            <a:off x="1329872" y="637495"/>
            <a:ext cx="4184189" cy="2791506"/>
          </a:xfrm>
        </p:spPr>
        <p:txBody>
          <a:bodyPr>
            <a:normAutofit/>
          </a:bodyPr>
          <a:lstStyle>
            <a:lvl1pPr>
              <a:lnSpc>
                <a:spcPct val="100000"/>
              </a:lnSpc>
              <a:defRPr sz="3500">
                <a:solidFill>
                  <a:srgbClr val="231F20"/>
                </a:solidFill>
              </a:defRPr>
            </a:lvl1pPr>
          </a:lstStyle>
          <a:p>
            <a:r>
              <a:rPr lang="en-GB" dirty="0"/>
              <a:t>Topic </a:t>
            </a:r>
            <a:br>
              <a:rPr lang="en-GB" dirty="0"/>
            </a:br>
            <a:r>
              <a:rPr lang="en-GB" dirty="0"/>
              <a:t>title</a:t>
            </a:r>
            <a:endParaRPr lang="en-LT" dirty="0"/>
          </a:p>
        </p:txBody>
      </p:sp>
      <p:pic>
        <p:nvPicPr>
          <p:cNvPr id="7" name="Picture 6">
            <a:extLst>
              <a:ext uri="{FF2B5EF4-FFF2-40B4-BE49-F238E27FC236}">
                <a16:creationId xmlns:a16="http://schemas.microsoft.com/office/drawing/2014/main" id="{C860C4B2-6137-D948-9403-5A742964DC6E}"/>
              </a:ext>
            </a:extLst>
          </p:cNvPr>
          <p:cNvPicPr>
            <a:picLocks noChangeAspect="1"/>
          </p:cNvPicPr>
          <p:nvPr userDrawn="1"/>
        </p:nvPicPr>
        <p:blipFill>
          <a:blip r:embed="rId2"/>
          <a:srcRect/>
          <a:stretch/>
        </p:blipFill>
        <p:spPr>
          <a:xfrm>
            <a:off x="408494" y="410030"/>
            <a:ext cx="313724" cy="305103"/>
          </a:xfrm>
          <a:prstGeom prst="rect">
            <a:avLst/>
          </a:prstGeom>
        </p:spPr>
      </p:pic>
      <p:sp>
        <p:nvSpPr>
          <p:cNvPr id="8" name="Rectangle 7">
            <a:extLst>
              <a:ext uri="{FF2B5EF4-FFF2-40B4-BE49-F238E27FC236}">
                <a16:creationId xmlns:a16="http://schemas.microsoft.com/office/drawing/2014/main" id="{D8CF0C59-B147-EF4C-880A-4931CF58A0DB}"/>
              </a:ext>
            </a:extLst>
          </p:cNvPr>
          <p:cNvSpPr/>
          <p:nvPr userDrawn="1"/>
        </p:nvSpPr>
        <p:spPr>
          <a:xfrm>
            <a:off x="7335581" y="0"/>
            <a:ext cx="4856419" cy="6858000"/>
          </a:xfrm>
          <a:prstGeom prst="rect">
            <a:avLst/>
          </a:prstGeom>
          <a:solidFill>
            <a:srgbClr val="828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9" name="Text Placeholder 3">
            <a:extLst>
              <a:ext uri="{FF2B5EF4-FFF2-40B4-BE49-F238E27FC236}">
                <a16:creationId xmlns:a16="http://schemas.microsoft.com/office/drawing/2014/main" id="{713E68CC-CE91-4545-BC77-FB470A909C0F}"/>
              </a:ext>
            </a:extLst>
          </p:cNvPr>
          <p:cNvSpPr>
            <a:spLocks noGrp="1"/>
          </p:cNvSpPr>
          <p:nvPr>
            <p:ph type="body" sz="half" idx="2" hasCustomPrompt="1"/>
          </p:nvPr>
        </p:nvSpPr>
        <p:spPr>
          <a:xfrm>
            <a:off x="7961955" y="3160337"/>
            <a:ext cx="3539093" cy="2533453"/>
          </a:xfrm>
        </p:spPr>
        <p:txBody>
          <a:bodyPr>
            <a:normAutofit/>
          </a:bodyPr>
          <a:lstStyle>
            <a:lvl1pPr marL="0" indent="0">
              <a:lnSpc>
                <a:spcPct val="130000"/>
              </a:lnSpc>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In </a:t>
            </a:r>
            <a:r>
              <a:rPr lang="en-GB" dirty="0" err="1"/>
              <a:t>mauris</a:t>
            </a:r>
            <a:r>
              <a:rPr lang="en-GB" dirty="0"/>
              <a:t> </a:t>
            </a:r>
            <a:r>
              <a:rPr lang="en-GB" dirty="0" err="1"/>
              <a:t>nunc</a:t>
            </a:r>
            <a:r>
              <a:rPr lang="en-GB" dirty="0"/>
              <a:t>, </a:t>
            </a:r>
            <a:r>
              <a:rPr lang="en-GB" dirty="0" err="1"/>
              <a:t>scelerisque</a:t>
            </a:r>
            <a:r>
              <a:rPr lang="en-GB" dirty="0"/>
              <a:t> non </a:t>
            </a:r>
            <a:r>
              <a:rPr lang="en-GB" dirty="0" err="1"/>
              <a:t>massa</a:t>
            </a:r>
            <a:r>
              <a:rPr lang="en-GB" dirty="0"/>
              <a:t> </a:t>
            </a:r>
            <a:r>
              <a:rPr lang="en-GB" dirty="0" err="1"/>
              <a:t>quis</a:t>
            </a:r>
            <a:r>
              <a:rPr lang="en-GB" dirty="0"/>
              <a:t>, </a:t>
            </a:r>
            <a:r>
              <a:rPr lang="en-GB" dirty="0" err="1"/>
              <a:t>bibendum</a:t>
            </a:r>
            <a:r>
              <a:rPr lang="en-GB" dirty="0"/>
              <a:t> </a:t>
            </a:r>
            <a:r>
              <a:rPr lang="en-GB" dirty="0" err="1"/>
              <a:t>suscipit</a:t>
            </a:r>
            <a:r>
              <a:rPr lang="en-GB" dirty="0"/>
              <a:t> </a:t>
            </a:r>
            <a:r>
              <a:rPr lang="en-GB" dirty="0" err="1"/>
              <a:t>risus</a:t>
            </a:r>
            <a:r>
              <a:rPr lang="en-GB" dirty="0"/>
              <a:t>. </a:t>
            </a:r>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a:t>
            </a:r>
            <a:r>
              <a:rPr lang="en-GB" dirty="0" err="1"/>
              <a:t>pretium</a:t>
            </a:r>
            <a:r>
              <a:rPr lang="en-GB" dirty="0"/>
              <a:t> </a:t>
            </a:r>
            <a:r>
              <a:rPr lang="en-GB" dirty="0" err="1"/>
              <a:t>blandit</a:t>
            </a:r>
            <a:r>
              <a:rPr lang="en-GB" dirty="0"/>
              <a:t>.</a:t>
            </a:r>
          </a:p>
        </p:txBody>
      </p:sp>
      <p:sp>
        <p:nvSpPr>
          <p:cNvPr id="10" name="Text Placeholder 3">
            <a:extLst>
              <a:ext uri="{FF2B5EF4-FFF2-40B4-BE49-F238E27FC236}">
                <a16:creationId xmlns:a16="http://schemas.microsoft.com/office/drawing/2014/main" id="{B737FCF8-0189-8D4F-A08E-201EF3EF8842}"/>
              </a:ext>
            </a:extLst>
          </p:cNvPr>
          <p:cNvSpPr>
            <a:spLocks noGrp="1"/>
          </p:cNvSpPr>
          <p:nvPr>
            <p:ph type="body" sz="half" idx="10" hasCustomPrompt="1"/>
          </p:nvPr>
        </p:nvSpPr>
        <p:spPr>
          <a:xfrm>
            <a:off x="1329872" y="3687052"/>
            <a:ext cx="3539093" cy="2533453"/>
          </a:xfrm>
        </p:spPr>
        <p:txBody>
          <a:bodyPr>
            <a:normAutofit/>
          </a:bodyPr>
          <a:lstStyle>
            <a:lvl1pPr marL="0" indent="0">
              <a:lnSpc>
                <a:spcPct val="130000"/>
              </a:lnSpc>
              <a:buNone/>
              <a:defRPr sz="12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endParaRPr lang="en-GB" dirty="0"/>
          </a:p>
        </p:txBody>
      </p:sp>
    </p:spTree>
    <p:extLst>
      <p:ext uri="{BB962C8B-B14F-4D97-AF65-F5344CB8AC3E}">
        <p14:creationId xmlns:p14="http://schemas.microsoft.com/office/powerpoint/2010/main" val="755162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342652F-B3AE-A24B-9F5D-7B8BCF26E333}"/>
              </a:ext>
            </a:extLst>
          </p:cNvPr>
          <p:cNvSpPr/>
          <p:nvPr userDrawn="1"/>
        </p:nvSpPr>
        <p:spPr>
          <a:xfrm>
            <a:off x="-9526" y="0"/>
            <a:ext cx="6644629" cy="6858000"/>
          </a:xfrm>
          <a:prstGeom prst="rect">
            <a:avLst/>
          </a:prstGeom>
          <a:solidFill>
            <a:srgbClr val="FC9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2" name="Title 1">
            <a:extLst>
              <a:ext uri="{FF2B5EF4-FFF2-40B4-BE49-F238E27FC236}">
                <a16:creationId xmlns:a16="http://schemas.microsoft.com/office/drawing/2014/main" id="{9520E444-E3F9-0148-A523-2F263BB7B9FD}"/>
              </a:ext>
            </a:extLst>
          </p:cNvPr>
          <p:cNvSpPr>
            <a:spLocks noGrp="1"/>
          </p:cNvSpPr>
          <p:nvPr>
            <p:ph type="title" hasCustomPrompt="1"/>
          </p:nvPr>
        </p:nvSpPr>
        <p:spPr>
          <a:xfrm>
            <a:off x="1329872" y="637495"/>
            <a:ext cx="4184189" cy="2791506"/>
          </a:xfrm>
        </p:spPr>
        <p:txBody>
          <a:bodyPr>
            <a:normAutofit/>
          </a:bodyPr>
          <a:lstStyle>
            <a:lvl1pPr>
              <a:lnSpc>
                <a:spcPct val="100000"/>
              </a:lnSpc>
              <a:defRPr sz="3500">
                <a:solidFill>
                  <a:schemeClr val="bg1"/>
                </a:solidFill>
              </a:defRPr>
            </a:lvl1pPr>
          </a:lstStyle>
          <a:p>
            <a:r>
              <a:rPr lang="en-GB" dirty="0"/>
              <a:t>Topic </a:t>
            </a:r>
            <a:br>
              <a:rPr lang="en-GB" dirty="0"/>
            </a:br>
            <a:r>
              <a:rPr lang="en-GB" dirty="0"/>
              <a:t>title</a:t>
            </a:r>
            <a:endParaRPr lang="en-LT" dirty="0"/>
          </a:p>
        </p:txBody>
      </p:sp>
      <p:sp>
        <p:nvSpPr>
          <p:cNvPr id="13" name="Content Placeholder 12">
            <a:extLst>
              <a:ext uri="{FF2B5EF4-FFF2-40B4-BE49-F238E27FC236}">
                <a16:creationId xmlns:a16="http://schemas.microsoft.com/office/drawing/2014/main" id="{2D40919E-3F15-FF47-8DCD-E28A05076BE5}"/>
              </a:ext>
            </a:extLst>
          </p:cNvPr>
          <p:cNvSpPr>
            <a:spLocks noGrp="1"/>
          </p:cNvSpPr>
          <p:nvPr>
            <p:ph sz="quarter" idx="13" hasCustomPrompt="1"/>
          </p:nvPr>
        </p:nvSpPr>
        <p:spPr>
          <a:xfrm>
            <a:off x="1329872" y="3701030"/>
            <a:ext cx="3411538" cy="794430"/>
          </a:xfrm>
        </p:spPr>
        <p:txBody>
          <a:bodyPr>
            <a:normAutofit/>
          </a:bodyPr>
          <a:lstStyle>
            <a:lvl1pPr marL="0" indent="0">
              <a:lnSpc>
                <a:spcPct val="80000"/>
              </a:lnSpc>
              <a:buFontTx/>
              <a:buNone/>
              <a:defRPr sz="1300">
                <a:solidFill>
                  <a:schemeClr val="bg1"/>
                </a:solidFill>
              </a:defRPr>
            </a:lvl1pPr>
            <a:lvl2pPr>
              <a:defRPr sz="1400"/>
            </a:lvl2pPr>
            <a:lvl3pPr>
              <a:defRPr sz="1400"/>
            </a:lvl3pPr>
            <a:lvl4pPr>
              <a:defRPr sz="1400"/>
            </a:lvl4pPr>
            <a:lvl5pPr>
              <a:defRPr sz="1400"/>
            </a:lvl5pPr>
          </a:lstStyle>
          <a:p>
            <a:pPr lvl="0"/>
            <a:r>
              <a:rPr lang="en-GB" dirty="0"/>
              <a:t>The </a:t>
            </a:r>
            <a:r>
              <a:rPr lang="en-GB" dirty="0" err="1"/>
              <a:t>Amenties</a:t>
            </a:r>
            <a:endParaRPr lang="en-GB" dirty="0"/>
          </a:p>
          <a:p>
            <a:pPr lvl="0"/>
            <a:r>
              <a:rPr lang="en-GB" dirty="0"/>
              <a:t>Will you get</a:t>
            </a:r>
            <a:endParaRPr lang="en-LT" dirty="0"/>
          </a:p>
        </p:txBody>
      </p:sp>
      <p:sp>
        <p:nvSpPr>
          <p:cNvPr id="9" name="Text Placeholder 3">
            <a:extLst>
              <a:ext uri="{FF2B5EF4-FFF2-40B4-BE49-F238E27FC236}">
                <a16:creationId xmlns:a16="http://schemas.microsoft.com/office/drawing/2014/main" id="{713E68CC-CE91-4545-BC77-FB470A909C0F}"/>
              </a:ext>
            </a:extLst>
          </p:cNvPr>
          <p:cNvSpPr>
            <a:spLocks noGrp="1"/>
          </p:cNvSpPr>
          <p:nvPr>
            <p:ph type="body" sz="half" idx="2" hasCustomPrompt="1"/>
          </p:nvPr>
        </p:nvSpPr>
        <p:spPr>
          <a:xfrm>
            <a:off x="7376845" y="3160337"/>
            <a:ext cx="4124203" cy="2533453"/>
          </a:xfrm>
        </p:spPr>
        <p:txBody>
          <a:bodyPr>
            <a:normAutofit/>
          </a:bodyPr>
          <a:lstStyle>
            <a:lvl1pPr marL="0" indent="0">
              <a:lnSpc>
                <a:spcPct val="130000"/>
              </a:lnSpc>
              <a:buNone/>
              <a:defRPr sz="12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In </a:t>
            </a:r>
            <a:r>
              <a:rPr lang="en-GB" dirty="0" err="1"/>
              <a:t>mauris</a:t>
            </a:r>
            <a:r>
              <a:rPr lang="en-GB" dirty="0"/>
              <a:t> </a:t>
            </a:r>
            <a:r>
              <a:rPr lang="en-GB" dirty="0" err="1"/>
              <a:t>nunc</a:t>
            </a:r>
            <a:r>
              <a:rPr lang="en-GB" dirty="0"/>
              <a:t>, </a:t>
            </a:r>
            <a:r>
              <a:rPr lang="en-GB" dirty="0" err="1"/>
              <a:t>scelerisque</a:t>
            </a:r>
            <a:r>
              <a:rPr lang="en-GB" dirty="0"/>
              <a:t> non </a:t>
            </a:r>
            <a:r>
              <a:rPr lang="en-GB" dirty="0" err="1"/>
              <a:t>massa</a:t>
            </a:r>
            <a:r>
              <a:rPr lang="en-GB" dirty="0"/>
              <a:t> </a:t>
            </a:r>
            <a:r>
              <a:rPr lang="en-GB" dirty="0" err="1"/>
              <a:t>quis</a:t>
            </a:r>
            <a:r>
              <a:rPr lang="en-GB" dirty="0"/>
              <a:t>, </a:t>
            </a:r>
            <a:r>
              <a:rPr lang="en-GB" dirty="0" err="1"/>
              <a:t>bibendum</a:t>
            </a:r>
            <a:r>
              <a:rPr lang="en-GB" dirty="0"/>
              <a:t> </a:t>
            </a:r>
            <a:r>
              <a:rPr lang="en-GB" dirty="0" err="1"/>
              <a:t>suscipit</a:t>
            </a:r>
            <a:r>
              <a:rPr lang="en-GB" dirty="0"/>
              <a:t> </a:t>
            </a:r>
            <a:r>
              <a:rPr lang="en-GB" dirty="0" err="1"/>
              <a:t>risus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a:t>
            </a:r>
            <a:r>
              <a:rPr lang="en-GB" dirty="0" err="1"/>
              <a:t>pretium</a:t>
            </a:r>
            <a:r>
              <a:rPr lang="en-GB" dirty="0"/>
              <a:t> </a:t>
            </a:r>
            <a:r>
              <a:rPr lang="en-GB" dirty="0" err="1"/>
              <a:t>blandit</a:t>
            </a:r>
            <a:r>
              <a:rPr lang="en-GB" dirty="0"/>
              <a:t>.</a:t>
            </a:r>
          </a:p>
        </p:txBody>
      </p:sp>
      <p:pic>
        <p:nvPicPr>
          <p:cNvPr id="14" name="Picture 13">
            <a:extLst>
              <a:ext uri="{FF2B5EF4-FFF2-40B4-BE49-F238E27FC236}">
                <a16:creationId xmlns:a16="http://schemas.microsoft.com/office/drawing/2014/main" id="{AB1C9EE8-AF7C-F346-954A-33FC1FA24C44}"/>
              </a:ext>
            </a:extLst>
          </p:cNvPr>
          <p:cNvPicPr>
            <a:picLocks noChangeAspect="1"/>
          </p:cNvPicPr>
          <p:nvPr userDrawn="1"/>
        </p:nvPicPr>
        <p:blipFill>
          <a:blip r:embed="rId2"/>
          <a:srcRect/>
          <a:stretch/>
        </p:blipFill>
        <p:spPr>
          <a:xfrm>
            <a:off x="400474" y="410029"/>
            <a:ext cx="313724" cy="305103"/>
          </a:xfrm>
          <a:prstGeom prst="rect">
            <a:avLst/>
          </a:prstGeom>
        </p:spPr>
      </p:pic>
    </p:spTree>
    <p:extLst>
      <p:ext uri="{BB962C8B-B14F-4D97-AF65-F5344CB8AC3E}">
        <p14:creationId xmlns:p14="http://schemas.microsoft.com/office/powerpoint/2010/main" val="2191181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hoto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0E444-E3F9-0148-A523-2F263BB7B9FD}"/>
              </a:ext>
            </a:extLst>
          </p:cNvPr>
          <p:cNvSpPr>
            <a:spLocks noGrp="1"/>
          </p:cNvSpPr>
          <p:nvPr>
            <p:ph type="title" hasCustomPrompt="1"/>
          </p:nvPr>
        </p:nvSpPr>
        <p:spPr>
          <a:xfrm>
            <a:off x="1329872" y="637495"/>
            <a:ext cx="4184189" cy="2791506"/>
          </a:xfrm>
        </p:spPr>
        <p:txBody>
          <a:bodyPr>
            <a:normAutofit/>
          </a:bodyPr>
          <a:lstStyle>
            <a:lvl1pPr>
              <a:lnSpc>
                <a:spcPct val="100000"/>
              </a:lnSpc>
              <a:defRPr sz="3500">
                <a:solidFill>
                  <a:srgbClr val="231F20"/>
                </a:solidFill>
              </a:defRPr>
            </a:lvl1pPr>
          </a:lstStyle>
          <a:p>
            <a:r>
              <a:rPr lang="en-GB" dirty="0"/>
              <a:t>Topic title</a:t>
            </a:r>
            <a:endParaRPr lang="en-LT" dirty="0"/>
          </a:p>
        </p:txBody>
      </p:sp>
      <p:pic>
        <p:nvPicPr>
          <p:cNvPr id="7" name="Picture 6">
            <a:extLst>
              <a:ext uri="{FF2B5EF4-FFF2-40B4-BE49-F238E27FC236}">
                <a16:creationId xmlns:a16="http://schemas.microsoft.com/office/drawing/2014/main" id="{C860C4B2-6137-D948-9403-5A742964DC6E}"/>
              </a:ext>
            </a:extLst>
          </p:cNvPr>
          <p:cNvPicPr>
            <a:picLocks noChangeAspect="1"/>
          </p:cNvPicPr>
          <p:nvPr userDrawn="1"/>
        </p:nvPicPr>
        <p:blipFill>
          <a:blip r:embed="rId2"/>
          <a:srcRect/>
          <a:stretch/>
        </p:blipFill>
        <p:spPr>
          <a:xfrm>
            <a:off x="408494" y="410030"/>
            <a:ext cx="313724" cy="305103"/>
          </a:xfrm>
          <a:prstGeom prst="rect">
            <a:avLst/>
          </a:prstGeom>
        </p:spPr>
      </p:pic>
      <p:sp>
        <p:nvSpPr>
          <p:cNvPr id="10" name="Text Placeholder 3">
            <a:extLst>
              <a:ext uri="{FF2B5EF4-FFF2-40B4-BE49-F238E27FC236}">
                <a16:creationId xmlns:a16="http://schemas.microsoft.com/office/drawing/2014/main" id="{24546678-FCA5-9747-96D4-ED40E0DAA667}"/>
              </a:ext>
            </a:extLst>
          </p:cNvPr>
          <p:cNvSpPr>
            <a:spLocks noGrp="1"/>
          </p:cNvSpPr>
          <p:nvPr>
            <p:ph type="body" sz="half" idx="10" hasCustomPrompt="1"/>
          </p:nvPr>
        </p:nvSpPr>
        <p:spPr>
          <a:xfrm>
            <a:off x="1329872" y="3687052"/>
            <a:ext cx="3539093" cy="2533453"/>
          </a:xfrm>
        </p:spPr>
        <p:txBody>
          <a:bodyPr>
            <a:normAutofit/>
          </a:bodyPr>
          <a:lstStyle>
            <a:lvl1pPr marL="0" indent="0">
              <a:lnSpc>
                <a:spcPct val="130000"/>
              </a:lnSpc>
              <a:buNone/>
              <a:defRPr sz="12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In </a:t>
            </a:r>
            <a:r>
              <a:rPr lang="en-GB" dirty="0" err="1"/>
              <a:t>mauris</a:t>
            </a:r>
            <a:r>
              <a:rPr lang="en-GB" dirty="0"/>
              <a:t> </a:t>
            </a:r>
            <a:r>
              <a:rPr lang="en-GB" dirty="0" err="1"/>
              <a:t>nunc</a:t>
            </a:r>
            <a:r>
              <a:rPr lang="en-GB" dirty="0"/>
              <a:t>, </a:t>
            </a:r>
            <a:r>
              <a:rPr lang="en-GB" dirty="0" err="1"/>
              <a:t>scelerisque</a:t>
            </a:r>
            <a:r>
              <a:rPr lang="en-GB" dirty="0"/>
              <a:t> non </a:t>
            </a:r>
            <a:r>
              <a:rPr lang="en-GB" dirty="0" err="1"/>
              <a:t>massa</a:t>
            </a:r>
            <a:r>
              <a:rPr lang="en-GB" dirty="0"/>
              <a:t> </a:t>
            </a:r>
            <a:r>
              <a:rPr lang="en-GB" dirty="0" err="1"/>
              <a:t>quis</a:t>
            </a:r>
            <a:r>
              <a:rPr lang="en-GB" dirty="0"/>
              <a:t>, </a:t>
            </a:r>
            <a:r>
              <a:rPr lang="en-GB" dirty="0" err="1"/>
              <a:t>bibendum</a:t>
            </a:r>
            <a:r>
              <a:rPr lang="en-GB" dirty="0"/>
              <a:t> </a:t>
            </a:r>
            <a:r>
              <a:rPr lang="en-GB" dirty="0" err="1"/>
              <a:t>suscipit</a:t>
            </a:r>
            <a:r>
              <a:rPr lang="en-GB" dirty="0"/>
              <a:t> </a:t>
            </a:r>
            <a:r>
              <a:rPr lang="en-GB" dirty="0" err="1"/>
              <a:t>risus</a:t>
            </a:r>
            <a:r>
              <a:rPr lang="en-GB" dirty="0"/>
              <a:t>. </a:t>
            </a:r>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a:t>
            </a:r>
            <a:r>
              <a:rPr lang="en-GB" dirty="0" err="1"/>
              <a:t>pretium</a:t>
            </a:r>
            <a:r>
              <a:rPr lang="en-GB" dirty="0"/>
              <a:t> </a:t>
            </a:r>
            <a:r>
              <a:rPr lang="en-GB" dirty="0" err="1"/>
              <a:t>blandit</a:t>
            </a:r>
            <a:r>
              <a:rPr lang="en-GB" dirty="0"/>
              <a:t>.</a:t>
            </a:r>
          </a:p>
        </p:txBody>
      </p:sp>
      <p:sp>
        <p:nvSpPr>
          <p:cNvPr id="11" name="Picture Placeholder 2">
            <a:extLst>
              <a:ext uri="{FF2B5EF4-FFF2-40B4-BE49-F238E27FC236}">
                <a16:creationId xmlns:a16="http://schemas.microsoft.com/office/drawing/2014/main" id="{1D900395-3D89-8D47-9C09-3633E196C032}"/>
              </a:ext>
            </a:extLst>
          </p:cNvPr>
          <p:cNvSpPr>
            <a:spLocks noGrp="1"/>
          </p:cNvSpPr>
          <p:nvPr>
            <p:ph type="pic" idx="1"/>
          </p:nvPr>
        </p:nvSpPr>
        <p:spPr>
          <a:xfrm>
            <a:off x="6096000" y="0"/>
            <a:ext cx="6096000" cy="6858000"/>
          </a:xfrm>
        </p:spPr>
        <p:txBody>
          <a:bodyPr/>
          <a:lstStyle>
            <a:lvl1pPr marL="0" indent="0">
              <a:buNone/>
              <a:defRPr sz="3200">
                <a:solidFill>
                  <a:srgbClr val="231F2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LT" dirty="0"/>
          </a:p>
        </p:txBody>
      </p:sp>
    </p:spTree>
    <p:extLst>
      <p:ext uri="{BB962C8B-B14F-4D97-AF65-F5344CB8AC3E}">
        <p14:creationId xmlns:p14="http://schemas.microsoft.com/office/powerpoint/2010/main" val="110247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with photo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0E444-E3F9-0148-A523-2F263BB7B9FD}"/>
              </a:ext>
            </a:extLst>
          </p:cNvPr>
          <p:cNvSpPr>
            <a:spLocks noGrp="1"/>
          </p:cNvSpPr>
          <p:nvPr>
            <p:ph type="title" hasCustomPrompt="1"/>
          </p:nvPr>
        </p:nvSpPr>
        <p:spPr>
          <a:xfrm>
            <a:off x="7062851" y="898429"/>
            <a:ext cx="4184189" cy="2791506"/>
          </a:xfrm>
        </p:spPr>
        <p:txBody>
          <a:bodyPr>
            <a:normAutofit/>
          </a:bodyPr>
          <a:lstStyle>
            <a:lvl1pPr>
              <a:lnSpc>
                <a:spcPct val="100000"/>
              </a:lnSpc>
              <a:defRPr sz="3500">
                <a:solidFill>
                  <a:srgbClr val="231F20"/>
                </a:solidFill>
              </a:defRPr>
            </a:lvl1pPr>
          </a:lstStyle>
          <a:p>
            <a:r>
              <a:rPr lang="en-GB" dirty="0"/>
              <a:t>Topic </a:t>
            </a:r>
            <a:br>
              <a:rPr lang="en-GB" dirty="0"/>
            </a:br>
            <a:r>
              <a:rPr lang="en-GB" dirty="0"/>
              <a:t>title</a:t>
            </a:r>
            <a:endParaRPr lang="en-LT" dirty="0"/>
          </a:p>
        </p:txBody>
      </p:sp>
      <p:pic>
        <p:nvPicPr>
          <p:cNvPr id="7" name="Picture 6">
            <a:extLst>
              <a:ext uri="{FF2B5EF4-FFF2-40B4-BE49-F238E27FC236}">
                <a16:creationId xmlns:a16="http://schemas.microsoft.com/office/drawing/2014/main" id="{C860C4B2-6137-D948-9403-5A742964DC6E}"/>
              </a:ext>
            </a:extLst>
          </p:cNvPr>
          <p:cNvPicPr>
            <a:picLocks noChangeAspect="1"/>
          </p:cNvPicPr>
          <p:nvPr userDrawn="1"/>
        </p:nvPicPr>
        <p:blipFill>
          <a:blip r:embed="rId2"/>
          <a:srcRect/>
          <a:stretch/>
        </p:blipFill>
        <p:spPr>
          <a:xfrm>
            <a:off x="408494" y="410030"/>
            <a:ext cx="313724" cy="305103"/>
          </a:xfrm>
          <a:prstGeom prst="rect">
            <a:avLst/>
          </a:prstGeom>
        </p:spPr>
      </p:pic>
      <p:sp>
        <p:nvSpPr>
          <p:cNvPr id="11" name="Picture Placeholder 2">
            <a:extLst>
              <a:ext uri="{FF2B5EF4-FFF2-40B4-BE49-F238E27FC236}">
                <a16:creationId xmlns:a16="http://schemas.microsoft.com/office/drawing/2014/main" id="{1D900395-3D89-8D47-9C09-3633E196C032}"/>
              </a:ext>
            </a:extLst>
          </p:cNvPr>
          <p:cNvSpPr>
            <a:spLocks noGrp="1"/>
          </p:cNvSpPr>
          <p:nvPr>
            <p:ph type="pic" idx="1"/>
          </p:nvPr>
        </p:nvSpPr>
        <p:spPr>
          <a:xfrm>
            <a:off x="-2" y="1125162"/>
            <a:ext cx="6096001" cy="4597543"/>
          </a:xfrm>
        </p:spPr>
        <p:txBody>
          <a:bodyPr/>
          <a:lstStyle>
            <a:lvl1pPr marL="0" indent="0">
              <a:buNone/>
              <a:defRPr sz="3200">
                <a:solidFill>
                  <a:srgbClr val="231F2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LT" dirty="0"/>
          </a:p>
        </p:txBody>
      </p:sp>
      <p:sp>
        <p:nvSpPr>
          <p:cNvPr id="6" name="Text Placeholder 3">
            <a:extLst>
              <a:ext uri="{FF2B5EF4-FFF2-40B4-BE49-F238E27FC236}">
                <a16:creationId xmlns:a16="http://schemas.microsoft.com/office/drawing/2014/main" id="{0E70547C-4E63-C04C-A6A0-08784AE3EF84}"/>
              </a:ext>
            </a:extLst>
          </p:cNvPr>
          <p:cNvSpPr>
            <a:spLocks noGrp="1"/>
          </p:cNvSpPr>
          <p:nvPr>
            <p:ph type="body" sz="half" idx="2" hasCustomPrompt="1"/>
          </p:nvPr>
        </p:nvSpPr>
        <p:spPr>
          <a:xfrm>
            <a:off x="7062851" y="3689935"/>
            <a:ext cx="4124203" cy="2533453"/>
          </a:xfrm>
        </p:spPr>
        <p:txBody>
          <a:bodyPr>
            <a:normAutofit/>
          </a:bodyPr>
          <a:lstStyle>
            <a:lvl1pPr marL="0" indent="0">
              <a:lnSpc>
                <a:spcPct val="130000"/>
              </a:lnSpc>
              <a:buNone/>
              <a:defRPr sz="12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In </a:t>
            </a:r>
            <a:r>
              <a:rPr lang="en-GB" dirty="0" err="1"/>
              <a:t>mauris</a:t>
            </a:r>
            <a:r>
              <a:rPr lang="en-GB" dirty="0"/>
              <a:t> </a:t>
            </a:r>
            <a:r>
              <a:rPr lang="en-GB" dirty="0" err="1"/>
              <a:t>nunc</a:t>
            </a:r>
            <a:r>
              <a:rPr lang="en-GB" dirty="0"/>
              <a:t>, </a:t>
            </a:r>
            <a:r>
              <a:rPr lang="en-GB" dirty="0" err="1"/>
              <a:t>scelerisque</a:t>
            </a:r>
            <a:r>
              <a:rPr lang="en-GB" dirty="0"/>
              <a:t> non </a:t>
            </a:r>
            <a:r>
              <a:rPr lang="en-GB" dirty="0" err="1"/>
              <a:t>massa</a:t>
            </a:r>
            <a:r>
              <a:rPr lang="en-GB" dirty="0"/>
              <a:t> </a:t>
            </a:r>
            <a:r>
              <a:rPr lang="en-GB" dirty="0" err="1"/>
              <a:t>quis</a:t>
            </a:r>
            <a:r>
              <a:rPr lang="en-GB" dirty="0"/>
              <a:t>, </a:t>
            </a:r>
            <a:r>
              <a:rPr lang="en-GB" dirty="0" err="1"/>
              <a:t>bibendum</a:t>
            </a:r>
            <a:r>
              <a:rPr lang="en-GB" dirty="0"/>
              <a:t> </a:t>
            </a:r>
            <a:r>
              <a:rPr lang="en-GB" dirty="0" err="1"/>
              <a:t>suscipit</a:t>
            </a:r>
            <a:r>
              <a:rPr lang="en-GB" dirty="0"/>
              <a:t> </a:t>
            </a:r>
            <a:r>
              <a:rPr lang="en-GB" dirty="0" err="1"/>
              <a:t>risus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a:t>
            </a:r>
            <a:r>
              <a:rPr lang="en-GB" dirty="0" err="1"/>
              <a:t>pretium</a:t>
            </a:r>
            <a:r>
              <a:rPr lang="en-GB" dirty="0"/>
              <a:t> </a:t>
            </a:r>
            <a:r>
              <a:rPr lang="en-GB" dirty="0" err="1"/>
              <a:t>blandit</a:t>
            </a:r>
            <a:r>
              <a:rPr lang="en-GB" dirty="0"/>
              <a:t>.</a:t>
            </a:r>
          </a:p>
        </p:txBody>
      </p:sp>
    </p:spTree>
    <p:extLst>
      <p:ext uri="{BB962C8B-B14F-4D97-AF65-F5344CB8AC3E}">
        <p14:creationId xmlns:p14="http://schemas.microsoft.com/office/powerpoint/2010/main" val="1518169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1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0E444-E3F9-0148-A523-2F263BB7B9FD}"/>
              </a:ext>
            </a:extLst>
          </p:cNvPr>
          <p:cNvSpPr>
            <a:spLocks noGrp="1"/>
          </p:cNvSpPr>
          <p:nvPr>
            <p:ph type="title" hasCustomPrompt="1"/>
          </p:nvPr>
        </p:nvSpPr>
        <p:spPr>
          <a:xfrm>
            <a:off x="1329872" y="637495"/>
            <a:ext cx="4184189" cy="2791506"/>
          </a:xfrm>
        </p:spPr>
        <p:txBody>
          <a:bodyPr>
            <a:normAutofit/>
          </a:bodyPr>
          <a:lstStyle>
            <a:lvl1pPr>
              <a:lnSpc>
                <a:spcPct val="100000"/>
              </a:lnSpc>
              <a:defRPr sz="3500">
                <a:solidFill>
                  <a:srgbClr val="231F20"/>
                </a:solidFill>
              </a:defRPr>
            </a:lvl1pPr>
          </a:lstStyle>
          <a:p>
            <a:r>
              <a:rPr lang="en-GB" dirty="0"/>
              <a:t>Topic </a:t>
            </a:r>
            <a:br>
              <a:rPr lang="en-GB" dirty="0"/>
            </a:br>
            <a:r>
              <a:rPr lang="en-GB" dirty="0"/>
              <a:t>title</a:t>
            </a:r>
            <a:endParaRPr lang="en-LT" dirty="0"/>
          </a:p>
        </p:txBody>
      </p:sp>
      <p:pic>
        <p:nvPicPr>
          <p:cNvPr id="7" name="Picture 6">
            <a:extLst>
              <a:ext uri="{FF2B5EF4-FFF2-40B4-BE49-F238E27FC236}">
                <a16:creationId xmlns:a16="http://schemas.microsoft.com/office/drawing/2014/main" id="{C860C4B2-6137-D948-9403-5A742964DC6E}"/>
              </a:ext>
            </a:extLst>
          </p:cNvPr>
          <p:cNvPicPr>
            <a:picLocks noChangeAspect="1"/>
          </p:cNvPicPr>
          <p:nvPr userDrawn="1"/>
        </p:nvPicPr>
        <p:blipFill>
          <a:blip r:embed="rId2"/>
          <a:srcRect/>
          <a:stretch/>
        </p:blipFill>
        <p:spPr>
          <a:xfrm>
            <a:off x="408494" y="410030"/>
            <a:ext cx="313724" cy="305103"/>
          </a:xfrm>
          <a:prstGeom prst="rect">
            <a:avLst/>
          </a:prstGeom>
        </p:spPr>
      </p:pic>
      <p:sp>
        <p:nvSpPr>
          <p:cNvPr id="8" name="Rectangle 7">
            <a:extLst>
              <a:ext uri="{FF2B5EF4-FFF2-40B4-BE49-F238E27FC236}">
                <a16:creationId xmlns:a16="http://schemas.microsoft.com/office/drawing/2014/main" id="{D8CF0C59-B147-EF4C-880A-4931CF58A0DB}"/>
              </a:ext>
            </a:extLst>
          </p:cNvPr>
          <p:cNvSpPr/>
          <p:nvPr userDrawn="1"/>
        </p:nvSpPr>
        <p:spPr>
          <a:xfrm>
            <a:off x="6677941" y="0"/>
            <a:ext cx="5514060" cy="6858000"/>
          </a:xfrm>
          <a:prstGeom prst="rect">
            <a:avLst/>
          </a:prstGeom>
          <a:solidFill>
            <a:srgbClr val="828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0" name="Text Placeholder 3">
            <a:extLst>
              <a:ext uri="{FF2B5EF4-FFF2-40B4-BE49-F238E27FC236}">
                <a16:creationId xmlns:a16="http://schemas.microsoft.com/office/drawing/2014/main" id="{C7124E3A-97A3-8944-B35B-874803A7F9F5}"/>
              </a:ext>
            </a:extLst>
          </p:cNvPr>
          <p:cNvSpPr>
            <a:spLocks noGrp="1"/>
          </p:cNvSpPr>
          <p:nvPr>
            <p:ph type="body" sz="half" idx="10" hasCustomPrompt="1"/>
          </p:nvPr>
        </p:nvSpPr>
        <p:spPr>
          <a:xfrm>
            <a:off x="1329872" y="3381183"/>
            <a:ext cx="3539093" cy="2533453"/>
          </a:xfrm>
        </p:spPr>
        <p:txBody>
          <a:bodyPr>
            <a:normAutofit/>
          </a:bodyPr>
          <a:lstStyle>
            <a:lvl1pPr marL="0" indent="0">
              <a:lnSpc>
                <a:spcPct val="130000"/>
              </a:lnSpc>
              <a:buNone/>
              <a:defRPr sz="12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In </a:t>
            </a:r>
            <a:r>
              <a:rPr lang="en-GB" dirty="0" err="1"/>
              <a:t>mauris</a:t>
            </a:r>
            <a:r>
              <a:rPr lang="en-GB" dirty="0"/>
              <a:t> </a:t>
            </a:r>
            <a:r>
              <a:rPr lang="en-GB" dirty="0" err="1"/>
              <a:t>nunc</a:t>
            </a:r>
            <a:r>
              <a:rPr lang="en-GB" dirty="0"/>
              <a:t>, </a:t>
            </a:r>
            <a:r>
              <a:rPr lang="en-GB" dirty="0" err="1"/>
              <a:t>scelerisque</a:t>
            </a:r>
            <a:r>
              <a:rPr lang="en-GB" dirty="0"/>
              <a:t> non </a:t>
            </a:r>
            <a:r>
              <a:rPr lang="en-GB" dirty="0" err="1"/>
              <a:t>massa</a:t>
            </a:r>
            <a:r>
              <a:rPr lang="en-GB" dirty="0"/>
              <a:t> </a:t>
            </a:r>
            <a:r>
              <a:rPr lang="en-GB" dirty="0" err="1"/>
              <a:t>quis</a:t>
            </a:r>
            <a:r>
              <a:rPr lang="en-GB" dirty="0"/>
              <a:t>, </a:t>
            </a:r>
            <a:r>
              <a:rPr lang="en-GB" dirty="0" err="1"/>
              <a:t>bibendum</a:t>
            </a:r>
            <a:r>
              <a:rPr lang="en-GB" dirty="0"/>
              <a:t> </a:t>
            </a:r>
            <a:r>
              <a:rPr lang="en-GB" dirty="0" err="1"/>
              <a:t>suscipit</a:t>
            </a:r>
            <a:r>
              <a:rPr lang="en-GB" dirty="0"/>
              <a:t> </a:t>
            </a:r>
            <a:r>
              <a:rPr lang="en-GB" dirty="0" err="1"/>
              <a:t>risus</a:t>
            </a:r>
            <a:r>
              <a:rPr lang="en-GB" dirty="0"/>
              <a:t>. </a:t>
            </a:r>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a:t>
            </a:r>
            <a:r>
              <a:rPr lang="en-GB" dirty="0" err="1"/>
              <a:t>pretium</a:t>
            </a:r>
            <a:r>
              <a:rPr lang="en-GB" dirty="0"/>
              <a:t> </a:t>
            </a:r>
            <a:r>
              <a:rPr lang="en-GB" dirty="0" err="1"/>
              <a:t>blandit</a:t>
            </a:r>
            <a:r>
              <a:rPr lang="en-GB" dirty="0"/>
              <a:t>.</a:t>
            </a:r>
          </a:p>
        </p:txBody>
      </p:sp>
    </p:spTree>
    <p:extLst>
      <p:ext uri="{BB962C8B-B14F-4D97-AF65-F5344CB8AC3E}">
        <p14:creationId xmlns:p14="http://schemas.microsoft.com/office/powerpoint/2010/main" val="3134336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more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0E444-E3F9-0148-A523-2F263BB7B9FD}"/>
              </a:ext>
            </a:extLst>
          </p:cNvPr>
          <p:cNvSpPr>
            <a:spLocks noGrp="1"/>
          </p:cNvSpPr>
          <p:nvPr>
            <p:ph type="title" hasCustomPrompt="1"/>
          </p:nvPr>
        </p:nvSpPr>
        <p:spPr>
          <a:xfrm>
            <a:off x="1329872" y="637495"/>
            <a:ext cx="4184189" cy="2791506"/>
          </a:xfrm>
        </p:spPr>
        <p:txBody>
          <a:bodyPr>
            <a:normAutofit/>
          </a:bodyPr>
          <a:lstStyle>
            <a:lvl1pPr>
              <a:lnSpc>
                <a:spcPct val="100000"/>
              </a:lnSpc>
              <a:defRPr sz="3500">
                <a:solidFill>
                  <a:srgbClr val="231F20"/>
                </a:solidFill>
              </a:defRPr>
            </a:lvl1pPr>
          </a:lstStyle>
          <a:p>
            <a:r>
              <a:rPr lang="en-GB" dirty="0"/>
              <a:t>Topic </a:t>
            </a:r>
            <a:br>
              <a:rPr lang="en-GB" dirty="0"/>
            </a:br>
            <a:r>
              <a:rPr lang="en-GB" dirty="0"/>
              <a:t>title</a:t>
            </a:r>
            <a:endParaRPr lang="en-LT" dirty="0"/>
          </a:p>
        </p:txBody>
      </p:sp>
      <p:pic>
        <p:nvPicPr>
          <p:cNvPr id="7" name="Picture 6">
            <a:extLst>
              <a:ext uri="{FF2B5EF4-FFF2-40B4-BE49-F238E27FC236}">
                <a16:creationId xmlns:a16="http://schemas.microsoft.com/office/drawing/2014/main" id="{C860C4B2-6137-D948-9403-5A742964DC6E}"/>
              </a:ext>
            </a:extLst>
          </p:cNvPr>
          <p:cNvPicPr>
            <a:picLocks noChangeAspect="1"/>
          </p:cNvPicPr>
          <p:nvPr userDrawn="1"/>
        </p:nvPicPr>
        <p:blipFill>
          <a:blip r:embed="rId2"/>
          <a:srcRect/>
          <a:stretch/>
        </p:blipFill>
        <p:spPr>
          <a:xfrm>
            <a:off x="408494" y="410030"/>
            <a:ext cx="313724" cy="305103"/>
          </a:xfrm>
          <a:prstGeom prst="rect">
            <a:avLst/>
          </a:prstGeom>
        </p:spPr>
      </p:pic>
      <p:sp>
        <p:nvSpPr>
          <p:cNvPr id="10" name="Text Placeholder 3">
            <a:extLst>
              <a:ext uri="{FF2B5EF4-FFF2-40B4-BE49-F238E27FC236}">
                <a16:creationId xmlns:a16="http://schemas.microsoft.com/office/drawing/2014/main" id="{C7124E3A-97A3-8944-B35B-874803A7F9F5}"/>
              </a:ext>
            </a:extLst>
          </p:cNvPr>
          <p:cNvSpPr>
            <a:spLocks noGrp="1"/>
          </p:cNvSpPr>
          <p:nvPr>
            <p:ph type="body" sz="half" idx="10" hasCustomPrompt="1"/>
          </p:nvPr>
        </p:nvSpPr>
        <p:spPr>
          <a:xfrm>
            <a:off x="1329872" y="3687052"/>
            <a:ext cx="4053786" cy="2533453"/>
          </a:xfrm>
        </p:spPr>
        <p:txBody>
          <a:bodyPr>
            <a:normAutofit/>
          </a:bodyPr>
          <a:lstStyle>
            <a:lvl1pPr marL="0" indent="0">
              <a:lnSpc>
                <a:spcPct val="130000"/>
              </a:lnSpc>
              <a:buNone/>
              <a:defRPr sz="12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In </a:t>
            </a:r>
            <a:r>
              <a:rPr lang="en-GB" dirty="0" err="1"/>
              <a:t>mauris</a:t>
            </a:r>
            <a:r>
              <a:rPr lang="en-GB" dirty="0"/>
              <a:t> </a:t>
            </a:r>
            <a:r>
              <a:rPr lang="en-GB" dirty="0" err="1"/>
              <a:t>nunc</a:t>
            </a:r>
            <a:r>
              <a:rPr lang="en-GB" dirty="0"/>
              <a:t>, </a:t>
            </a:r>
            <a:r>
              <a:rPr lang="en-GB" dirty="0" err="1"/>
              <a:t>scelerisque</a:t>
            </a:r>
            <a:r>
              <a:rPr lang="en-GB" dirty="0"/>
              <a:t> non </a:t>
            </a:r>
            <a:r>
              <a:rPr lang="en-GB" dirty="0" err="1"/>
              <a:t>massa</a:t>
            </a:r>
            <a:r>
              <a:rPr lang="en-GB" dirty="0"/>
              <a:t> </a:t>
            </a:r>
            <a:r>
              <a:rPr lang="en-GB" dirty="0" err="1"/>
              <a:t>quis</a:t>
            </a:r>
            <a:r>
              <a:rPr lang="en-GB" dirty="0"/>
              <a:t>, </a:t>
            </a:r>
            <a:r>
              <a:rPr lang="en-GB" dirty="0" err="1"/>
              <a:t>bibendum</a:t>
            </a:r>
            <a:r>
              <a:rPr lang="en-GB" dirty="0"/>
              <a:t> </a:t>
            </a:r>
            <a:r>
              <a:rPr lang="en-GB" dirty="0" err="1"/>
              <a:t>suscipit</a:t>
            </a:r>
            <a:r>
              <a:rPr lang="en-GB" dirty="0"/>
              <a:t> </a:t>
            </a:r>
            <a:r>
              <a:rPr lang="en-GB" dirty="0" err="1"/>
              <a:t>risus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a:t>
            </a:r>
            <a:r>
              <a:rPr lang="en-GB" dirty="0" err="1"/>
              <a:t>pretium</a:t>
            </a:r>
            <a:r>
              <a:rPr lang="en-GB" dirty="0"/>
              <a:t> </a:t>
            </a:r>
            <a:r>
              <a:rPr lang="en-GB" dirty="0" err="1"/>
              <a:t>blandit</a:t>
            </a:r>
            <a:r>
              <a:rPr lang="en-GB" dirty="0"/>
              <a:t>.</a:t>
            </a:r>
          </a:p>
        </p:txBody>
      </p:sp>
      <p:sp>
        <p:nvSpPr>
          <p:cNvPr id="9" name="Text Placeholder 3">
            <a:extLst>
              <a:ext uri="{FF2B5EF4-FFF2-40B4-BE49-F238E27FC236}">
                <a16:creationId xmlns:a16="http://schemas.microsoft.com/office/drawing/2014/main" id="{EA07DEDC-0B2B-2D41-89F9-07D962351078}"/>
              </a:ext>
            </a:extLst>
          </p:cNvPr>
          <p:cNvSpPr>
            <a:spLocks noGrp="1"/>
          </p:cNvSpPr>
          <p:nvPr>
            <p:ph type="body" sz="half" idx="11" hasCustomPrompt="1"/>
          </p:nvPr>
        </p:nvSpPr>
        <p:spPr>
          <a:xfrm>
            <a:off x="6121715" y="3534452"/>
            <a:ext cx="1892836" cy="723567"/>
          </a:xfrm>
        </p:spPr>
        <p:txBody>
          <a:bodyPr>
            <a:normAutofit/>
          </a:bodyPr>
          <a:lstStyle>
            <a:lvl1pPr marL="0" indent="0" algn="ctr">
              <a:lnSpc>
                <a:spcPts val="1140"/>
              </a:lnSpc>
              <a:buNone/>
              <a:defRPr sz="12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endParaRPr lang="en-GB" dirty="0"/>
          </a:p>
          <a:p>
            <a:pPr lvl="0"/>
            <a:r>
              <a:rPr lang="en-GB" dirty="0"/>
              <a:t>ipsum</a:t>
            </a:r>
          </a:p>
        </p:txBody>
      </p:sp>
      <p:sp>
        <p:nvSpPr>
          <p:cNvPr id="12" name="Text Placeholder 3">
            <a:extLst>
              <a:ext uri="{FF2B5EF4-FFF2-40B4-BE49-F238E27FC236}">
                <a16:creationId xmlns:a16="http://schemas.microsoft.com/office/drawing/2014/main" id="{8B797235-AC31-C74E-82C0-94A1FC49E987}"/>
              </a:ext>
            </a:extLst>
          </p:cNvPr>
          <p:cNvSpPr>
            <a:spLocks noGrp="1"/>
          </p:cNvSpPr>
          <p:nvPr>
            <p:ph type="body" sz="half" idx="12" hasCustomPrompt="1"/>
          </p:nvPr>
        </p:nvSpPr>
        <p:spPr>
          <a:xfrm>
            <a:off x="7913614" y="3534452"/>
            <a:ext cx="1892836" cy="723567"/>
          </a:xfrm>
        </p:spPr>
        <p:txBody>
          <a:bodyPr>
            <a:normAutofit/>
          </a:bodyPr>
          <a:lstStyle>
            <a:lvl1pPr marL="0" indent="0" algn="ctr">
              <a:lnSpc>
                <a:spcPts val="1140"/>
              </a:lnSpc>
              <a:buNone/>
              <a:defRPr sz="12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endParaRPr lang="en-GB" dirty="0"/>
          </a:p>
          <a:p>
            <a:pPr lvl="0"/>
            <a:r>
              <a:rPr lang="en-GB" dirty="0"/>
              <a:t>ipsum</a:t>
            </a:r>
          </a:p>
        </p:txBody>
      </p:sp>
      <p:sp>
        <p:nvSpPr>
          <p:cNvPr id="14" name="Text Placeholder 3">
            <a:extLst>
              <a:ext uri="{FF2B5EF4-FFF2-40B4-BE49-F238E27FC236}">
                <a16:creationId xmlns:a16="http://schemas.microsoft.com/office/drawing/2014/main" id="{25B6226E-73DE-C642-A2D7-37FBA265AC47}"/>
              </a:ext>
            </a:extLst>
          </p:cNvPr>
          <p:cNvSpPr>
            <a:spLocks noGrp="1"/>
          </p:cNvSpPr>
          <p:nvPr>
            <p:ph type="body" sz="half" idx="13" hasCustomPrompt="1"/>
          </p:nvPr>
        </p:nvSpPr>
        <p:spPr>
          <a:xfrm>
            <a:off x="9705513" y="3534452"/>
            <a:ext cx="1892836" cy="723567"/>
          </a:xfrm>
        </p:spPr>
        <p:txBody>
          <a:bodyPr>
            <a:normAutofit/>
          </a:bodyPr>
          <a:lstStyle>
            <a:lvl1pPr marL="0" indent="0" algn="ctr">
              <a:lnSpc>
                <a:spcPts val="1140"/>
              </a:lnSpc>
              <a:buNone/>
              <a:defRPr sz="12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endParaRPr lang="en-GB" dirty="0"/>
          </a:p>
          <a:p>
            <a:pPr lvl="0"/>
            <a:r>
              <a:rPr lang="en-GB" dirty="0"/>
              <a:t>ipsum</a:t>
            </a:r>
          </a:p>
        </p:txBody>
      </p:sp>
    </p:spTree>
    <p:extLst>
      <p:ext uri="{BB962C8B-B14F-4D97-AF65-F5344CB8AC3E}">
        <p14:creationId xmlns:p14="http://schemas.microsoft.com/office/powerpoint/2010/main" val="4061202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more icon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0E444-E3F9-0148-A523-2F263BB7B9FD}"/>
              </a:ext>
            </a:extLst>
          </p:cNvPr>
          <p:cNvSpPr>
            <a:spLocks noGrp="1"/>
          </p:cNvSpPr>
          <p:nvPr>
            <p:ph type="title" hasCustomPrompt="1"/>
          </p:nvPr>
        </p:nvSpPr>
        <p:spPr>
          <a:xfrm>
            <a:off x="1329872" y="637495"/>
            <a:ext cx="4184189" cy="2791506"/>
          </a:xfrm>
        </p:spPr>
        <p:txBody>
          <a:bodyPr>
            <a:normAutofit/>
          </a:bodyPr>
          <a:lstStyle>
            <a:lvl1pPr>
              <a:lnSpc>
                <a:spcPct val="100000"/>
              </a:lnSpc>
              <a:defRPr sz="3500">
                <a:solidFill>
                  <a:srgbClr val="231F20"/>
                </a:solidFill>
              </a:defRPr>
            </a:lvl1pPr>
          </a:lstStyle>
          <a:p>
            <a:r>
              <a:rPr lang="en-GB" dirty="0"/>
              <a:t>Topic </a:t>
            </a:r>
            <a:br>
              <a:rPr lang="en-GB" dirty="0"/>
            </a:br>
            <a:r>
              <a:rPr lang="en-GB" dirty="0"/>
              <a:t>title</a:t>
            </a:r>
            <a:endParaRPr lang="en-LT" dirty="0"/>
          </a:p>
        </p:txBody>
      </p:sp>
      <p:pic>
        <p:nvPicPr>
          <p:cNvPr id="7" name="Picture 6">
            <a:extLst>
              <a:ext uri="{FF2B5EF4-FFF2-40B4-BE49-F238E27FC236}">
                <a16:creationId xmlns:a16="http://schemas.microsoft.com/office/drawing/2014/main" id="{C860C4B2-6137-D948-9403-5A742964DC6E}"/>
              </a:ext>
            </a:extLst>
          </p:cNvPr>
          <p:cNvPicPr>
            <a:picLocks noChangeAspect="1"/>
          </p:cNvPicPr>
          <p:nvPr userDrawn="1"/>
        </p:nvPicPr>
        <p:blipFill>
          <a:blip r:embed="rId2"/>
          <a:srcRect/>
          <a:stretch/>
        </p:blipFill>
        <p:spPr>
          <a:xfrm>
            <a:off x="408494" y="410030"/>
            <a:ext cx="313724" cy="305103"/>
          </a:xfrm>
          <a:prstGeom prst="rect">
            <a:avLst/>
          </a:prstGeom>
        </p:spPr>
      </p:pic>
      <p:sp>
        <p:nvSpPr>
          <p:cNvPr id="10" name="Text Placeholder 3">
            <a:extLst>
              <a:ext uri="{FF2B5EF4-FFF2-40B4-BE49-F238E27FC236}">
                <a16:creationId xmlns:a16="http://schemas.microsoft.com/office/drawing/2014/main" id="{C7124E3A-97A3-8944-B35B-874803A7F9F5}"/>
              </a:ext>
            </a:extLst>
          </p:cNvPr>
          <p:cNvSpPr>
            <a:spLocks noGrp="1"/>
          </p:cNvSpPr>
          <p:nvPr>
            <p:ph type="body" sz="half" idx="10" hasCustomPrompt="1"/>
          </p:nvPr>
        </p:nvSpPr>
        <p:spPr>
          <a:xfrm>
            <a:off x="1329872" y="3687052"/>
            <a:ext cx="4053786" cy="2533453"/>
          </a:xfrm>
        </p:spPr>
        <p:txBody>
          <a:bodyPr>
            <a:normAutofit/>
          </a:bodyPr>
          <a:lstStyle>
            <a:lvl1pPr marL="0" indent="0">
              <a:lnSpc>
                <a:spcPct val="130000"/>
              </a:lnSpc>
              <a:buNone/>
              <a:defRPr sz="12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 </a:t>
            </a:r>
            <a:r>
              <a:rPr lang="en-GB" dirty="0" err="1"/>
              <a:t>iaculis</a:t>
            </a:r>
            <a:r>
              <a:rPr lang="en-GB" dirty="0"/>
              <a:t> </a:t>
            </a:r>
            <a:r>
              <a:rPr lang="en-GB" dirty="0" err="1"/>
              <a:t>vel</a:t>
            </a:r>
            <a:r>
              <a:rPr lang="en-GB" dirty="0"/>
              <a:t> </a:t>
            </a:r>
            <a:r>
              <a:rPr lang="en-GB" dirty="0" err="1"/>
              <a:t>condimentum</a:t>
            </a:r>
            <a:r>
              <a:rPr lang="en-GB" dirty="0"/>
              <a:t> </a:t>
            </a:r>
            <a:r>
              <a:rPr lang="en-GB" dirty="0" err="1"/>
              <a:t>vel</a:t>
            </a:r>
            <a:r>
              <a:rPr lang="en-GB" dirty="0"/>
              <a:t>, </a:t>
            </a:r>
            <a:r>
              <a:rPr lang="en-GB" dirty="0" err="1"/>
              <a:t>eleifend</a:t>
            </a:r>
            <a:r>
              <a:rPr lang="en-GB" dirty="0"/>
              <a:t> sit </a:t>
            </a:r>
            <a:r>
              <a:rPr lang="en-GB" dirty="0" err="1"/>
              <a:t>amet</a:t>
            </a:r>
            <a:r>
              <a:rPr lang="en-GB" dirty="0"/>
              <a:t> </a:t>
            </a:r>
            <a:r>
              <a:rPr lang="en-GB" dirty="0" err="1"/>
              <a:t>felis</a:t>
            </a:r>
            <a:r>
              <a:rPr lang="en-GB" dirty="0"/>
              <a:t>. In </a:t>
            </a:r>
            <a:r>
              <a:rPr lang="en-GB" dirty="0" err="1"/>
              <a:t>mauris</a:t>
            </a:r>
            <a:r>
              <a:rPr lang="en-GB" dirty="0"/>
              <a:t> </a:t>
            </a:r>
            <a:r>
              <a:rPr lang="en-GB" dirty="0" err="1"/>
              <a:t>nunc</a:t>
            </a:r>
            <a:r>
              <a:rPr lang="en-GB" dirty="0"/>
              <a:t>, </a:t>
            </a:r>
            <a:r>
              <a:rPr lang="en-GB" dirty="0" err="1"/>
              <a:t>scelerisque</a:t>
            </a:r>
            <a:r>
              <a:rPr lang="en-GB" dirty="0"/>
              <a:t> non </a:t>
            </a:r>
            <a:r>
              <a:rPr lang="en-GB" dirty="0" err="1"/>
              <a:t>massa</a:t>
            </a:r>
            <a:r>
              <a:rPr lang="en-GB" dirty="0"/>
              <a:t> </a:t>
            </a:r>
            <a:r>
              <a:rPr lang="en-GB" dirty="0" err="1"/>
              <a:t>quis</a:t>
            </a:r>
            <a:r>
              <a:rPr lang="en-GB" dirty="0"/>
              <a:t>, </a:t>
            </a:r>
            <a:r>
              <a:rPr lang="en-GB" dirty="0" err="1"/>
              <a:t>bibendum</a:t>
            </a:r>
            <a:r>
              <a:rPr lang="en-GB" dirty="0"/>
              <a:t> </a:t>
            </a:r>
            <a:r>
              <a:rPr lang="en-GB" dirty="0" err="1"/>
              <a:t>suscipit</a:t>
            </a:r>
            <a:r>
              <a:rPr lang="en-GB" dirty="0"/>
              <a:t> </a:t>
            </a:r>
            <a:r>
              <a:rPr lang="en-GB" dirty="0" err="1"/>
              <a:t>risus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a:t>
            </a:r>
            <a:r>
              <a:rPr lang="en-GB" dirty="0" err="1"/>
              <a:t>pretium</a:t>
            </a:r>
            <a:r>
              <a:rPr lang="en-GB" dirty="0"/>
              <a:t> </a:t>
            </a:r>
            <a:r>
              <a:rPr lang="en-GB" dirty="0" err="1"/>
              <a:t>blandit</a:t>
            </a:r>
            <a:r>
              <a:rPr lang="en-GB" dirty="0"/>
              <a:t>.</a:t>
            </a:r>
          </a:p>
        </p:txBody>
      </p:sp>
      <p:sp>
        <p:nvSpPr>
          <p:cNvPr id="9" name="Text Placeholder 3">
            <a:extLst>
              <a:ext uri="{FF2B5EF4-FFF2-40B4-BE49-F238E27FC236}">
                <a16:creationId xmlns:a16="http://schemas.microsoft.com/office/drawing/2014/main" id="{EA07DEDC-0B2B-2D41-89F9-07D962351078}"/>
              </a:ext>
            </a:extLst>
          </p:cNvPr>
          <p:cNvSpPr>
            <a:spLocks noGrp="1"/>
          </p:cNvSpPr>
          <p:nvPr>
            <p:ph type="body" sz="half" idx="11" hasCustomPrompt="1"/>
          </p:nvPr>
        </p:nvSpPr>
        <p:spPr>
          <a:xfrm>
            <a:off x="7724483" y="2630328"/>
            <a:ext cx="3795191" cy="528050"/>
          </a:xfrm>
        </p:spPr>
        <p:txBody>
          <a:bodyPr>
            <a:normAutofit/>
          </a:bodyPr>
          <a:lstStyle>
            <a:lvl1pPr marL="0" indent="0" algn="l">
              <a:lnSpc>
                <a:spcPts val="1140"/>
              </a:lnSpc>
              <a:buNone/>
              <a:defRPr sz="15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a:t>
            </a:r>
          </a:p>
        </p:txBody>
      </p:sp>
      <p:sp>
        <p:nvSpPr>
          <p:cNvPr id="11" name="Text Placeholder 3">
            <a:extLst>
              <a:ext uri="{FF2B5EF4-FFF2-40B4-BE49-F238E27FC236}">
                <a16:creationId xmlns:a16="http://schemas.microsoft.com/office/drawing/2014/main" id="{B6A95EFD-E010-F34A-B233-308064CA9D7E}"/>
              </a:ext>
            </a:extLst>
          </p:cNvPr>
          <p:cNvSpPr>
            <a:spLocks noGrp="1"/>
          </p:cNvSpPr>
          <p:nvPr>
            <p:ph type="body" sz="half" idx="12" hasCustomPrompt="1"/>
          </p:nvPr>
        </p:nvSpPr>
        <p:spPr>
          <a:xfrm>
            <a:off x="7724483" y="3647470"/>
            <a:ext cx="3795191" cy="528050"/>
          </a:xfrm>
        </p:spPr>
        <p:txBody>
          <a:bodyPr>
            <a:normAutofit/>
          </a:bodyPr>
          <a:lstStyle>
            <a:lvl1pPr marL="0" indent="0" algn="l">
              <a:lnSpc>
                <a:spcPts val="1140"/>
              </a:lnSpc>
              <a:buNone/>
              <a:defRPr sz="15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a:t>
            </a:r>
          </a:p>
        </p:txBody>
      </p:sp>
      <p:sp>
        <p:nvSpPr>
          <p:cNvPr id="15" name="Text Placeholder 3">
            <a:extLst>
              <a:ext uri="{FF2B5EF4-FFF2-40B4-BE49-F238E27FC236}">
                <a16:creationId xmlns:a16="http://schemas.microsoft.com/office/drawing/2014/main" id="{A68C9AC0-0832-7C48-A502-43BBA46A1269}"/>
              </a:ext>
            </a:extLst>
          </p:cNvPr>
          <p:cNvSpPr>
            <a:spLocks noGrp="1"/>
          </p:cNvSpPr>
          <p:nvPr>
            <p:ph type="body" sz="half" idx="13" hasCustomPrompt="1"/>
          </p:nvPr>
        </p:nvSpPr>
        <p:spPr>
          <a:xfrm>
            <a:off x="7724483" y="4664612"/>
            <a:ext cx="3795191" cy="528050"/>
          </a:xfrm>
        </p:spPr>
        <p:txBody>
          <a:bodyPr>
            <a:normAutofit/>
          </a:bodyPr>
          <a:lstStyle>
            <a:lvl1pPr marL="0" indent="0" algn="l">
              <a:lnSpc>
                <a:spcPts val="1140"/>
              </a:lnSpc>
              <a:buNone/>
              <a:defRPr sz="1500">
                <a:solidFill>
                  <a:srgbClr val="231F2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Phasellus</a:t>
            </a:r>
            <a:r>
              <a:rPr lang="en-GB" dirty="0"/>
              <a:t> </a:t>
            </a:r>
            <a:r>
              <a:rPr lang="en-GB" dirty="0" err="1"/>
              <a:t>erat</a:t>
            </a:r>
            <a:r>
              <a:rPr lang="en-GB" dirty="0"/>
              <a:t> ipsum</a:t>
            </a:r>
          </a:p>
        </p:txBody>
      </p:sp>
    </p:spTree>
    <p:extLst>
      <p:ext uri="{BB962C8B-B14F-4D97-AF65-F5344CB8AC3E}">
        <p14:creationId xmlns:p14="http://schemas.microsoft.com/office/powerpoint/2010/main" val="1022430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562386-6262-E440-9CE5-565BAEEBAF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LT" dirty="0"/>
          </a:p>
        </p:txBody>
      </p:sp>
      <p:sp>
        <p:nvSpPr>
          <p:cNvPr id="3" name="Text Placeholder 2">
            <a:extLst>
              <a:ext uri="{FF2B5EF4-FFF2-40B4-BE49-F238E27FC236}">
                <a16:creationId xmlns:a16="http://schemas.microsoft.com/office/drawing/2014/main" id="{0341DD1D-A5D1-FB48-A538-E297E564A0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LT" dirty="0"/>
          </a:p>
        </p:txBody>
      </p:sp>
      <p:sp>
        <p:nvSpPr>
          <p:cNvPr id="4" name="Date Placeholder 3">
            <a:extLst>
              <a:ext uri="{FF2B5EF4-FFF2-40B4-BE49-F238E27FC236}">
                <a16:creationId xmlns:a16="http://schemas.microsoft.com/office/drawing/2014/main" id="{7900D542-9650-7546-897C-755FCA82B7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02/25</a:t>
            </a:r>
            <a:endParaRPr lang="en-LT"/>
          </a:p>
        </p:txBody>
      </p:sp>
      <p:sp>
        <p:nvSpPr>
          <p:cNvPr id="5" name="Footer Placeholder 4">
            <a:extLst>
              <a:ext uri="{FF2B5EF4-FFF2-40B4-BE49-F238E27FC236}">
                <a16:creationId xmlns:a16="http://schemas.microsoft.com/office/drawing/2014/main" id="{329CAC18-1AEE-9848-A7D6-012C0C3C6E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T"/>
          </a:p>
        </p:txBody>
      </p:sp>
      <p:sp>
        <p:nvSpPr>
          <p:cNvPr id="6" name="Slide Number Placeholder 5">
            <a:extLst>
              <a:ext uri="{FF2B5EF4-FFF2-40B4-BE49-F238E27FC236}">
                <a16:creationId xmlns:a16="http://schemas.microsoft.com/office/drawing/2014/main" id="{D73852C8-0043-C749-8726-1D08F37795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5081F-BF14-DE4F-AC4E-3A8AAFFFE81B}" type="slidenum">
              <a:rPr lang="en-LT" smtClean="0"/>
              <a:t>‹Nº›</a:t>
            </a:fld>
            <a:endParaRPr lang="en-LT"/>
          </a:p>
        </p:txBody>
      </p:sp>
    </p:spTree>
    <p:extLst>
      <p:ext uri="{BB962C8B-B14F-4D97-AF65-F5344CB8AC3E}">
        <p14:creationId xmlns:p14="http://schemas.microsoft.com/office/powerpoint/2010/main" val="292791673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0"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66" r:id="rId26"/>
    <p:sldLayoutId id="2147483690" r:id="rId27"/>
    <p:sldLayoutId id="2147483655" r:id="rId28"/>
  </p:sldLayoutIdLst>
  <p:hf sldNum="0" hdr="0" ftr="0"/>
  <p:txStyles>
    <p:titleStyle>
      <a:lvl1pPr algn="l" defTabSz="914400" rtl="0" eaLnBrk="1" latinLnBrk="0" hangingPunct="1">
        <a:lnSpc>
          <a:spcPct val="90000"/>
        </a:lnSpc>
        <a:spcBef>
          <a:spcPct val="0"/>
        </a:spcBef>
        <a:buNone/>
        <a:defRPr sz="3500" b="0" i="0" kern="1200">
          <a:solidFill>
            <a:srgbClr val="231F20"/>
          </a:solidFill>
          <a:latin typeface="Poppins" panose="00000500000000000000" pitchFamily="50" charset="-70"/>
          <a:ea typeface="Verdana" panose="020B0604030504040204" pitchFamily="34" charset="0"/>
          <a:cs typeface="Poppins" panose="00000500000000000000" pitchFamily="50" charset="-7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1F20"/>
          </a:solidFill>
          <a:latin typeface="Poppins" panose="00000500000000000000" pitchFamily="50" charset="-70"/>
          <a:ea typeface="Verdana" panose="020B0604030504040204" pitchFamily="34" charset="0"/>
          <a:cs typeface="Poppins" panose="00000500000000000000" pitchFamily="50" charset="-7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31F20"/>
          </a:solidFill>
          <a:latin typeface="Poppins" panose="00000500000000000000" pitchFamily="50" charset="-70"/>
          <a:ea typeface="Verdana" panose="020B0604030504040204" pitchFamily="34" charset="0"/>
          <a:cs typeface="Poppins" panose="00000500000000000000" pitchFamily="50" charset="-7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31F20"/>
          </a:solidFill>
          <a:latin typeface="Poppins" panose="00000500000000000000" pitchFamily="50" charset="-70"/>
          <a:ea typeface="Verdana" panose="020B0604030504040204" pitchFamily="34" charset="0"/>
          <a:cs typeface="Poppins" panose="00000500000000000000" pitchFamily="50" charset="-7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31F20"/>
          </a:solidFill>
          <a:latin typeface="Poppins" panose="00000500000000000000" pitchFamily="50" charset="-70"/>
          <a:ea typeface="Verdana" panose="020B0604030504040204" pitchFamily="34" charset="0"/>
          <a:cs typeface="Poppins" panose="00000500000000000000" pitchFamily="50" charset="-7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31F20"/>
          </a:solidFill>
          <a:latin typeface="Poppins" panose="00000500000000000000" pitchFamily="50" charset="-70"/>
          <a:ea typeface="Verdana" panose="020B0604030504040204" pitchFamily="34" charset="0"/>
          <a:cs typeface="Poppins" panose="00000500000000000000" pitchFamily="50" charset="-7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image" Target="../media/image14.wmf"/></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96B2-C469-654D-8D0A-DDAC68DA26B9}"/>
              </a:ext>
            </a:extLst>
          </p:cNvPr>
          <p:cNvSpPr>
            <a:spLocks noGrp="1"/>
          </p:cNvSpPr>
          <p:nvPr>
            <p:ph type="ctrTitle"/>
          </p:nvPr>
        </p:nvSpPr>
        <p:spPr>
          <a:xfrm>
            <a:off x="938841" y="1909064"/>
            <a:ext cx="9584780" cy="1341926"/>
          </a:xfrm>
        </p:spPr>
        <p:txBody>
          <a:bodyPr/>
          <a:lstStyle/>
          <a:p>
            <a:r>
              <a:rPr lang="en-US" b="1" dirty="0" smtClean="0"/>
              <a:t>Driving </a:t>
            </a:r>
            <a:r>
              <a:rPr lang="en-US" b="1" dirty="0"/>
              <a:t>Regional Growth through Innovation - highlighting best </a:t>
            </a:r>
            <a:r>
              <a:rPr lang="en-US" b="1" dirty="0" smtClean="0"/>
              <a:t>practices</a:t>
            </a:r>
            <a:r>
              <a:rPr lang="es-ES_tradnl" b="1" dirty="0"/>
              <a:t/>
            </a:r>
            <a:br>
              <a:rPr lang="es-ES_tradnl" b="1" dirty="0"/>
            </a:br>
            <a:r>
              <a:rPr lang="es-ES_tradnl" dirty="0"/>
              <a:t/>
            </a:r>
            <a:br>
              <a:rPr lang="es-ES_tradnl" dirty="0"/>
            </a:br>
            <a:r>
              <a:rPr lang="es-ES_tradnl" sz="2800" b="1" dirty="0"/>
              <a:t>A new dance-</a:t>
            </a:r>
            <a:r>
              <a:rPr lang="es-ES_tradnl" sz="2800" b="1" dirty="0" err="1"/>
              <a:t>floor</a:t>
            </a:r>
            <a:r>
              <a:rPr lang="es-ES_tradnl" sz="2800" b="1" dirty="0"/>
              <a:t> </a:t>
            </a:r>
            <a:r>
              <a:rPr lang="es-ES_tradnl" sz="2800" b="1" dirty="0" err="1"/>
              <a:t>for</a:t>
            </a:r>
            <a:r>
              <a:rPr lang="es-ES_tradnl" sz="2800" b="1" dirty="0"/>
              <a:t> Circular </a:t>
            </a:r>
            <a:r>
              <a:rPr lang="es-ES_tradnl" sz="2800" b="1" dirty="0" err="1"/>
              <a:t>Solutions</a:t>
            </a:r>
            <a:endParaRPr lang="en-LT" sz="2800" b="1" dirty="0"/>
          </a:p>
        </p:txBody>
      </p:sp>
      <p:sp>
        <p:nvSpPr>
          <p:cNvPr id="3" name="Subtitle 2">
            <a:extLst>
              <a:ext uri="{FF2B5EF4-FFF2-40B4-BE49-F238E27FC236}">
                <a16:creationId xmlns:a16="http://schemas.microsoft.com/office/drawing/2014/main" id="{84B2C114-E3D8-1543-B0BF-27BA73BF30D6}"/>
              </a:ext>
            </a:extLst>
          </p:cNvPr>
          <p:cNvSpPr>
            <a:spLocks noGrp="1"/>
          </p:cNvSpPr>
          <p:nvPr>
            <p:ph type="subTitle" idx="1"/>
          </p:nvPr>
        </p:nvSpPr>
        <p:spPr>
          <a:xfrm>
            <a:off x="967150" y="3944692"/>
            <a:ext cx="7855117" cy="749369"/>
          </a:xfrm>
        </p:spPr>
        <p:txBody>
          <a:bodyPr vert="horz" lIns="91440" tIns="45720" rIns="91440" bIns="45720" rtlCol="0" anchor="t">
            <a:noAutofit/>
          </a:bodyPr>
          <a:lstStyle/>
          <a:p>
            <a:r>
              <a:rPr lang="es-ES_tradnl" sz="1800" b="1" dirty="0" smtClean="0">
                <a:latin typeface="Poppins" panose="00000500000000000000" pitchFamily="2" charset="0"/>
                <a:ea typeface="Verdana"/>
                <a:cs typeface="Poppins" panose="00000500000000000000" pitchFamily="2" charset="0"/>
              </a:rPr>
              <a:t>Sergio Pérez García, </a:t>
            </a:r>
            <a:r>
              <a:rPr lang="es-ES_tradnl" sz="1800" b="1" dirty="0">
                <a:latin typeface="Poppins" panose="00000500000000000000" pitchFamily="2" charset="0"/>
                <a:ea typeface="Verdana"/>
                <a:cs typeface="Poppins" panose="00000500000000000000" pitchFamily="2" charset="0"/>
              </a:rPr>
              <a:t>G</a:t>
            </a:r>
            <a:r>
              <a:rPr lang="en-US" sz="1800" b="1" dirty="0" err="1" smtClean="0">
                <a:latin typeface="Poppins" panose="00000500000000000000" pitchFamily="2" charset="0"/>
                <a:ea typeface="Verdana"/>
                <a:cs typeface="Poppins" panose="00000500000000000000" pitchFamily="2" charset="0"/>
              </a:rPr>
              <a:t>eneral</a:t>
            </a:r>
            <a:r>
              <a:rPr lang="en-US" sz="1800" b="1" dirty="0" smtClean="0">
                <a:latin typeface="Poppins" panose="00000500000000000000" pitchFamily="2" charset="0"/>
                <a:ea typeface="Verdana"/>
                <a:cs typeface="Poppins" panose="00000500000000000000" pitchFamily="2" charset="0"/>
              </a:rPr>
              <a:t> </a:t>
            </a:r>
            <a:r>
              <a:rPr lang="en-US" sz="1800" b="1" dirty="0">
                <a:latin typeface="Poppins" panose="00000500000000000000" pitchFamily="2" charset="0"/>
                <a:ea typeface="Verdana"/>
                <a:cs typeface="Poppins" panose="00000500000000000000" pitchFamily="2" charset="0"/>
              </a:rPr>
              <a:t>D</a:t>
            </a:r>
            <a:r>
              <a:rPr lang="en-US" sz="1800" b="1" dirty="0" smtClean="0">
                <a:latin typeface="Poppins" panose="00000500000000000000" pitchFamily="2" charset="0"/>
                <a:ea typeface="Verdana"/>
                <a:cs typeface="Poppins" panose="00000500000000000000" pitchFamily="2" charset="0"/>
              </a:rPr>
              <a:t>irector </a:t>
            </a:r>
            <a:r>
              <a:rPr lang="en-US" sz="1800" b="1" dirty="0">
                <a:latin typeface="Poppins" panose="00000500000000000000" pitchFamily="2" charset="0"/>
                <a:ea typeface="Verdana"/>
                <a:cs typeface="Poppins" panose="00000500000000000000" pitchFamily="2" charset="0"/>
              </a:rPr>
              <a:t>of </a:t>
            </a:r>
            <a:r>
              <a:rPr lang="en-US" sz="1800" b="1" dirty="0" smtClean="0">
                <a:latin typeface="Poppins" panose="00000500000000000000" pitchFamily="2" charset="0"/>
                <a:ea typeface="Verdana"/>
                <a:cs typeface="Poppins" panose="00000500000000000000" pitchFamily="2" charset="0"/>
              </a:rPr>
              <a:t>External </a:t>
            </a:r>
            <a:r>
              <a:rPr lang="en-US" sz="1800" b="1" dirty="0" smtClean="0">
                <a:latin typeface="Poppins" panose="00000500000000000000" pitchFamily="2" charset="0"/>
                <a:ea typeface="Verdana"/>
                <a:cs typeface="Poppins" panose="00000500000000000000" pitchFamily="2" charset="0"/>
              </a:rPr>
              <a:t>Action</a:t>
            </a:r>
          </a:p>
          <a:p>
            <a:r>
              <a:rPr lang="en-US" sz="1800" b="1" dirty="0" smtClean="0">
                <a:latin typeface="Poppins" panose="00000500000000000000" pitchFamily="2" charset="0"/>
                <a:ea typeface="Verdana"/>
                <a:cs typeface="Poppins" panose="00000500000000000000" pitchFamily="2" charset="0"/>
              </a:rPr>
              <a:t>sergio.perez.garcia@navarra.es</a:t>
            </a:r>
            <a:endParaRPr lang="en-LT" sz="1800" dirty="0">
              <a:latin typeface="Poppins" panose="00000500000000000000" pitchFamily="2" charset="0"/>
              <a:ea typeface="Verdana"/>
              <a:cs typeface="Poppins" panose="00000500000000000000" pitchFamily="2" charset="0"/>
            </a:endParaRPr>
          </a:p>
        </p:txBody>
      </p:sp>
      <p:sp>
        <p:nvSpPr>
          <p:cNvPr id="6" name="Freeform 2">
            <a:extLst>
              <a:ext uri="{FF2B5EF4-FFF2-40B4-BE49-F238E27FC236}">
                <a16:creationId xmlns:a16="http://schemas.microsoft.com/office/drawing/2014/main" id="{4C750303-919A-4F25-D33B-DF61A828334F}"/>
              </a:ext>
            </a:extLst>
          </p:cNvPr>
          <p:cNvSpPr/>
          <p:nvPr/>
        </p:nvSpPr>
        <p:spPr>
          <a:xfrm>
            <a:off x="10523621" y="5804401"/>
            <a:ext cx="1601652" cy="689576"/>
          </a:xfrm>
          <a:custGeom>
            <a:avLst/>
            <a:gdLst/>
            <a:ahLst/>
            <a:cxnLst/>
            <a:rect l="l" t="t" r="r" b="b"/>
            <a:pathLst>
              <a:path w="4707396" h="2277513">
                <a:moveTo>
                  <a:pt x="0" y="0"/>
                </a:moveTo>
                <a:lnTo>
                  <a:pt x="4707396" y="0"/>
                </a:lnTo>
                <a:lnTo>
                  <a:pt x="4707396" y="2277513"/>
                </a:lnTo>
                <a:lnTo>
                  <a:pt x="0" y="2277513"/>
                </a:lnTo>
                <a:lnTo>
                  <a:pt x="0" y="0"/>
                </a:lnTo>
                <a:close/>
              </a:path>
            </a:pathLst>
          </a:custGeom>
          <a:blipFill>
            <a:blip r:embed="rId2"/>
            <a:stretch>
              <a:fillRect/>
            </a:stretch>
          </a:blipFill>
        </p:spPr>
        <p:txBody>
          <a:bodyPr/>
          <a:lstStyle/>
          <a:p>
            <a:endParaRPr lang="en-GB"/>
          </a:p>
        </p:txBody>
      </p:sp>
      <p:pic>
        <p:nvPicPr>
          <p:cNvPr id="8" name="Imagen 7"/>
          <p:cNvPicPr>
            <a:picLocks noChangeAspect="1"/>
          </p:cNvPicPr>
          <p:nvPr/>
        </p:nvPicPr>
        <p:blipFill>
          <a:blip r:embed="rId3"/>
          <a:stretch>
            <a:fillRect/>
          </a:stretch>
        </p:blipFill>
        <p:spPr>
          <a:xfrm>
            <a:off x="7187281" y="5612631"/>
            <a:ext cx="3269971" cy="814336"/>
          </a:xfrm>
          <a:prstGeom prst="rect">
            <a:avLst/>
          </a:prstGeom>
        </p:spPr>
      </p:pic>
    </p:spTree>
    <p:extLst>
      <p:ext uri="{BB962C8B-B14F-4D97-AF65-F5344CB8AC3E}">
        <p14:creationId xmlns:p14="http://schemas.microsoft.com/office/powerpoint/2010/main" val="475835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p:nvPr/>
        </p:nvGrpSpPr>
        <p:grpSpPr>
          <a:xfrm>
            <a:off x="745067" y="1718734"/>
            <a:ext cx="10761133" cy="4902200"/>
            <a:chOff x="745067" y="1879600"/>
            <a:chExt cx="10329334" cy="4637246"/>
          </a:xfrm>
        </p:grpSpPr>
        <p:pic>
          <p:nvPicPr>
            <p:cNvPr id="33" name="Imagen 32"/>
            <p:cNvPicPr>
              <a:picLocks noChangeAspect="1"/>
            </p:cNvPicPr>
            <p:nvPr/>
          </p:nvPicPr>
          <p:blipFill rotWithShape="1">
            <a:blip r:embed="rId2">
              <a:extLst>
                <a:ext uri="{28A0092B-C50C-407E-A947-70E740481C1C}">
                  <a14:useLocalDpi xmlns:a14="http://schemas.microsoft.com/office/drawing/2010/main" val="0"/>
                </a:ext>
              </a:extLst>
            </a:blip>
            <a:srcRect t="12723" b="8798"/>
            <a:stretch/>
          </p:blipFill>
          <p:spPr>
            <a:xfrm>
              <a:off x="849697" y="1998869"/>
              <a:ext cx="10224704" cy="4517977"/>
            </a:xfrm>
            <a:prstGeom prst="rect">
              <a:avLst/>
            </a:prstGeom>
          </p:spPr>
        </p:pic>
        <p:sp>
          <p:nvSpPr>
            <p:cNvPr id="9" name="Rectángulo 8"/>
            <p:cNvSpPr/>
            <p:nvPr/>
          </p:nvSpPr>
          <p:spPr>
            <a:xfrm>
              <a:off x="745067" y="1879600"/>
              <a:ext cx="1007533" cy="20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6" name="Pavadinimas 1">
            <a:extLst>
              <a:ext uri="{FF2B5EF4-FFF2-40B4-BE49-F238E27FC236}">
                <a16:creationId xmlns:a16="http://schemas.microsoft.com/office/drawing/2014/main" id="{51DABE05-291F-C8BD-51A0-4C0B7992C2C9}"/>
              </a:ext>
            </a:extLst>
          </p:cNvPr>
          <p:cNvSpPr txBox="1">
            <a:spLocks/>
          </p:cNvSpPr>
          <p:nvPr/>
        </p:nvSpPr>
        <p:spPr>
          <a:xfrm>
            <a:off x="1329872" y="-146396"/>
            <a:ext cx="10176328" cy="198717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500" b="0" i="0" kern="1200">
                <a:solidFill>
                  <a:srgbClr val="231F20"/>
                </a:solidFill>
                <a:latin typeface="Poppins" panose="00000500000000000000" pitchFamily="50" charset="-70"/>
                <a:ea typeface="Verdana" panose="020B0604030504040204" pitchFamily="34" charset="0"/>
                <a:cs typeface="Poppins" panose="00000500000000000000" pitchFamily="50" charset="-70"/>
              </a:defRPr>
            </a:lvl1pPr>
          </a:lstStyle>
          <a:p>
            <a:r>
              <a:rPr lang="lt-LT" sz="3100" b="1" dirty="0"/>
              <a:t>EUROPEAN CIRCULAR INNOVATION VALLEY </a:t>
            </a:r>
            <a:r>
              <a:rPr lang="es-ES_tradnl" sz="3100" b="1" dirty="0"/>
              <a:t>(</a:t>
            </a:r>
            <a:r>
              <a:rPr lang="lt-LT" sz="3100" b="1" dirty="0"/>
              <a:t>ECIV)</a:t>
            </a:r>
            <a:r>
              <a:rPr lang="es-ES_tradnl" sz="3100" b="1" dirty="0"/>
              <a:t/>
            </a:r>
            <a:br>
              <a:rPr lang="es-ES_tradnl" sz="3100" b="1" dirty="0"/>
            </a:br>
            <a:r>
              <a:rPr lang="es-ES_tradnl" sz="3100" b="1" dirty="0"/>
              <a:t>Project </a:t>
            </a:r>
            <a:r>
              <a:rPr lang="es-ES_tradnl" sz="3100" b="1" dirty="0" err="1"/>
              <a:t>consortium</a:t>
            </a:r>
            <a:r>
              <a:rPr lang="es-ES_tradnl" sz="3100" b="1" dirty="0"/>
              <a:t>:</a:t>
            </a:r>
            <a:endParaRPr lang="lt-LT" dirty="0"/>
          </a:p>
        </p:txBody>
      </p:sp>
      <p:pic>
        <p:nvPicPr>
          <p:cNvPr id="8" name="Picture 4" descr="https://ec.europa.eu/regional_policy/images/information-sources/logo-download-center/eu_co_funded_en.jpg"/>
          <p:cNvPicPr>
            <a:picLocks noChangeAspect="1" noChangeArrowheads="1"/>
          </p:cNvPicPr>
          <p:nvPr/>
        </p:nvPicPr>
        <p:blipFill rotWithShape="1">
          <a:blip r:embed="rId3">
            <a:extLst>
              <a:ext uri="{28A0092B-C50C-407E-A947-70E740481C1C}">
                <a14:useLocalDpi xmlns:a14="http://schemas.microsoft.com/office/drawing/2010/main" val="0"/>
              </a:ext>
            </a:extLst>
          </a:blip>
          <a:srcRect r="68384"/>
          <a:stretch/>
        </p:blipFill>
        <p:spPr bwMode="auto">
          <a:xfrm>
            <a:off x="294422" y="847190"/>
            <a:ext cx="553304" cy="3675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o vietos rezervavimo ženklas 2">
            <a:extLst>
              <a:ext uri="{FF2B5EF4-FFF2-40B4-BE49-F238E27FC236}">
                <a16:creationId xmlns:a16="http://schemas.microsoft.com/office/drawing/2014/main" id="{7DC83411-7CD4-87C5-84E6-71E6CBDD2732}"/>
              </a:ext>
            </a:extLst>
          </p:cNvPr>
          <p:cNvSpPr>
            <a:spLocks noGrp="1"/>
          </p:cNvSpPr>
          <p:nvPr>
            <p:ph type="body" sz="half" idx="10"/>
          </p:nvPr>
        </p:nvSpPr>
        <p:spPr>
          <a:xfrm>
            <a:off x="4247485" y="5927251"/>
            <a:ext cx="9153892" cy="451525"/>
          </a:xfrm>
        </p:spPr>
        <p:txBody>
          <a:bodyPr>
            <a:normAutofit/>
          </a:bodyPr>
          <a:lstStyle/>
          <a:p>
            <a:r>
              <a:rPr lang="en-US" dirty="0">
                <a:solidFill>
                  <a:schemeClr val="tx1"/>
                </a:solidFill>
              </a:rPr>
              <a:t>Facilitators: ACR+</a:t>
            </a:r>
            <a:endParaRPr lang="lt-LT" dirty="0">
              <a:solidFill>
                <a:schemeClr val="tx1"/>
              </a:solidFill>
            </a:endParaRPr>
          </a:p>
        </p:txBody>
      </p:sp>
    </p:spTree>
    <p:extLst>
      <p:ext uri="{BB962C8B-B14F-4D97-AF65-F5344CB8AC3E}">
        <p14:creationId xmlns:p14="http://schemas.microsoft.com/office/powerpoint/2010/main" val="11937674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t="10354" b="6990"/>
          <a:stretch/>
        </p:blipFill>
        <p:spPr>
          <a:xfrm>
            <a:off x="-202474" y="-25400"/>
            <a:ext cx="12546874" cy="6908800"/>
          </a:xfrm>
          <a:prstGeom prst="rect">
            <a:avLst/>
          </a:prstGeom>
        </p:spPr>
      </p:pic>
      <p:sp>
        <p:nvSpPr>
          <p:cNvPr id="9" name="Rectángulo 8"/>
          <p:cNvSpPr/>
          <p:nvPr/>
        </p:nvSpPr>
        <p:spPr>
          <a:xfrm>
            <a:off x="1016000" y="812800"/>
            <a:ext cx="10033000" cy="538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eksto vietos rezervavimo ženklas 3">
            <a:extLst>
              <a:ext uri="{FF2B5EF4-FFF2-40B4-BE49-F238E27FC236}">
                <a16:creationId xmlns:a16="http://schemas.microsoft.com/office/drawing/2014/main" id="{C947C669-BECE-1124-9A04-6FE9E8558859}"/>
              </a:ext>
            </a:extLst>
          </p:cNvPr>
          <p:cNvSpPr>
            <a:spLocks noGrp="1"/>
          </p:cNvSpPr>
          <p:nvPr>
            <p:ph type="body" sz="half" idx="4294967295"/>
          </p:nvPr>
        </p:nvSpPr>
        <p:spPr>
          <a:xfrm>
            <a:off x="2001610" y="2799972"/>
            <a:ext cx="8214179" cy="2882177"/>
          </a:xfrm>
        </p:spPr>
        <p:txBody>
          <a:bodyPr>
            <a:normAutofit/>
          </a:bodyPr>
          <a:lstStyle/>
          <a:p>
            <a:pPr marL="0" indent="0">
              <a:buNone/>
            </a:pPr>
            <a:r>
              <a:rPr lang="en-US" sz="1400" b="1" dirty="0">
                <a:solidFill>
                  <a:schemeClr val="tx1"/>
                </a:solidFill>
              </a:rPr>
              <a:t>To create the European Circular Innovation Valley (ECIV), which will connect different EU territories/regions with two interrelated purposes (green &amp; economic):​</a:t>
            </a:r>
          </a:p>
          <a:p>
            <a:pPr marL="285750" indent="-285750">
              <a:buFont typeface="Arial" panose="020B0604020202020204" pitchFamily="34" charset="0"/>
              <a:buChar char="•"/>
            </a:pPr>
            <a:r>
              <a:rPr lang="en-US" sz="1400" b="1" dirty="0">
                <a:solidFill>
                  <a:schemeClr val="tx1"/>
                </a:solidFill>
              </a:rPr>
              <a:t>Making a significant advance in the transition towards a circular economy </a:t>
            </a:r>
            <a:r>
              <a:rPr lang="en-US" sz="1400" dirty="0">
                <a:solidFill>
                  <a:schemeClr val="tx1"/>
                </a:solidFill>
              </a:rPr>
              <a:t>of the regions (and of Europe).​</a:t>
            </a:r>
          </a:p>
          <a:p>
            <a:pPr marL="285750" indent="-285750">
              <a:buFont typeface="Arial" panose="020B0604020202020204" pitchFamily="34" charset="0"/>
              <a:buChar char="•"/>
            </a:pPr>
            <a:r>
              <a:rPr lang="en-US" sz="1400" b="1" dirty="0">
                <a:solidFill>
                  <a:schemeClr val="tx1"/>
                </a:solidFill>
              </a:rPr>
              <a:t>Generating sustainable growth and development </a:t>
            </a:r>
            <a:r>
              <a:rPr lang="en-US" sz="1400" dirty="0">
                <a:solidFill>
                  <a:schemeClr val="tx1"/>
                </a:solidFill>
              </a:rPr>
              <a:t>in the participating regions (and in Europe as a whole). Taking advantage of the economic opportunities of circularity, creating new markets and new businesses.</a:t>
            </a:r>
          </a:p>
          <a:p>
            <a:pPr marL="0" indent="0">
              <a:buNone/>
            </a:pPr>
            <a:r>
              <a:rPr lang="en-US" sz="1400" dirty="0">
                <a:solidFill>
                  <a:schemeClr val="tx1"/>
                </a:solidFill>
              </a:rPr>
              <a:t>ECIV will create </a:t>
            </a:r>
            <a:r>
              <a:rPr lang="en-US" sz="1400" b="1" dirty="0">
                <a:solidFill>
                  <a:schemeClr val="tx1"/>
                </a:solidFill>
              </a:rPr>
              <a:t>a "dance floor" where agents and interest groups from innovation ecosystems will establish connections </a:t>
            </a:r>
            <a:r>
              <a:rPr lang="en-US" sz="1400" dirty="0">
                <a:solidFill>
                  <a:schemeClr val="tx1"/>
                </a:solidFill>
              </a:rPr>
              <a:t>to propose solutions to the challenges that circular transformation offers  working in our main industrial value chains.</a:t>
            </a:r>
          </a:p>
          <a:p>
            <a:pPr marL="0" indent="0">
              <a:buNone/>
            </a:pPr>
            <a:endParaRPr lang="lt-LT" dirty="0">
              <a:solidFill>
                <a:schemeClr val="tx1"/>
              </a:solidFill>
            </a:endParaRPr>
          </a:p>
        </p:txBody>
      </p:sp>
      <p:sp>
        <p:nvSpPr>
          <p:cNvPr id="40" name="Pavadinimas 1">
            <a:extLst>
              <a:ext uri="{FF2B5EF4-FFF2-40B4-BE49-F238E27FC236}">
                <a16:creationId xmlns:a16="http://schemas.microsoft.com/office/drawing/2014/main" id="{51DABE05-291F-C8BD-51A0-4C0B7992C2C9}"/>
              </a:ext>
            </a:extLst>
          </p:cNvPr>
          <p:cNvSpPr txBox="1">
            <a:spLocks/>
          </p:cNvSpPr>
          <p:nvPr/>
        </p:nvSpPr>
        <p:spPr>
          <a:xfrm>
            <a:off x="1503589" y="1016000"/>
            <a:ext cx="10176328" cy="198717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500" b="0" i="0" kern="1200">
                <a:solidFill>
                  <a:srgbClr val="231F20"/>
                </a:solidFill>
                <a:latin typeface="Poppins" panose="00000500000000000000" pitchFamily="50" charset="-70"/>
                <a:ea typeface="Verdana" panose="020B0604030504040204" pitchFamily="34" charset="0"/>
                <a:cs typeface="Poppins" panose="00000500000000000000" pitchFamily="50" charset="-70"/>
              </a:defRPr>
            </a:lvl1pPr>
          </a:lstStyle>
          <a:p>
            <a:r>
              <a:rPr lang="lt-LT" sz="2900" b="1" dirty="0"/>
              <a:t>EUROPEAN CIRCULAR INNOVATION VALLEY </a:t>
            </a:r>
            <a:r>
              <a:rPr lang="es-ES_tradnl" sz="2900" b="1" dirty="0"/>
              <a:t>(</a:t>
            </a:r>
            <a:r>
              <a:rPr lang="lt-LT" sz="2900" b="1" dirty="0"/>
              <a:t>ECIV)</a:t>
            </a:r>
            <a:r>
              <a:rPr lang="es-ES_tradnl" sz="2900" b="1" dirty="0"/>
              <a:t/>
            </a:r>
            <a:br>
              <a:rPr lang="es-ES_tradnl" sz="2900" b="1" dirty="0"/>
            </a:br>
            <a:r>
              <a:rPr lang="es-ES_tradnl" sz="2900" b="1" dirty="0" err="1"/>
              <a:t>Objectives</a:t>
            </a:r>
            <a:r>
              <a:rPr lang="es-ES_tradnl" sz="2900" b="1" dirty="0"/>
              <a:t>:</a:t>
            </a:r>
            <a:endParaRPr lang="lt-LT" sz="2900" dirty="0"/>
          </a:p>
        </p:txBody>
      </p:sp>
      <p:sp>
        <p:nvSpPr>
          <p:cNvPr id="11" name="Rectángulo 10"/>
          <p:cNvSpPr/>
          <p:nvPr/>
        </p:nvSpPr>
        <p:spPr>
          <a:xfrm>
            <a:off x="760184" y="317501"/>
            <a:ext cx="591456" cy="128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Rectángulo 41"/>
          <p:cNvSpPr/>
          <p:nvPr/>
        </p:nvSpPr>
        <p:spPr>
          <a:xfrm>
            <a:off x="10753272" y="5194299"/>
            <a:ext cx="591456" cy="128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953435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o 18"/>
          <p:cNvGrpSpPr/>
          <p:nvPr/>
        </p:nvGrpSpPr>
        <p:grpSpPr>
          <a:xfrm>
            <a:off x="668452" y="2040846"/>
            <a:ext cx="1841810" cy="2010019"/>
            <a:chOff x="533241" y="1898045"/>
            <a:chExt cx="3730764" cy="2264692"/>
          </a:xfrm>
        </p:grpSpPr>
        <p:sp>
          <p:nvSpPr>
            <p:cNvPr id="8" name="Rectángulo 7"/>
            <p:cNvSpPr/>
            <p:nvPr/>
          </p:nvSpPr>
          <p:spPr>
            <a:xfrm>
              <a:off x="665512" y="2047828"/>
              <a:ext cx="3598493" cy="2114909"/>
            </a:xfrm>
            <a:prstGeom prst="rect">
              <a:avLst/>
            </a:prstGeom>
            <a:solidFill>
              <a:srgbClr val="FC9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a:off x="533241" y="1898045"/>
              <a:ext cx="3598493" cy="2114909"/>
            </a:xfrm>
            <a:prstGeom prst="rect">
              <a:avLst/>
            </a:prstGeom>
            <a:solidFill>
              <a:srgbClr val="828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4" name="Teksto vietos rezervavimo ženklas 2">
            <a:extLst>
              <a:ext uri="{FF2B5EF4-FFF2-40B4-BE49-F238E27FC236}">
                <a16:creationId xmlns:a16="http://schemas.microsoft.com/office/drawing/2014/main" id="{7DC83411-7CD4-87C5-84E6-71E6CBDD2732}"/>
              </a:ext>
            </a:extLst>
          </p:cNvPr>
          <p:cNvSpPr>
            <a:spLocks noGrp="1"/>
          </p:cNvSpPr>
          <p:nvPr>
            <p:ph type="body" sz="half" idx="10"/>
          </p:nvPr>
        </p:nvSpPr>
        <p:spPr>
          <a:xfrm>
            <a:off x="668452" y="2040846"/>
            <a:ext cx="1776509" cy="1460115"/>
          </a:xfrm>
        </p:spPr>
        <p:txBody>
          <a:bodyPr>
            <a:noAutofit/>
          </a:bodyPr>
          <a:lstStyle/>
          <a:p>
            <a:pPr algn="ctr"/>
            <a:r>
              <a:rPr lang="es-ES" sz="1400" b="1" dirty="0" err="1">
                <a:solidFill>
                  <a:schemeClr val="bg1"/>
                </a:solidFill>
              </a:rPr>
              <a:t>Analysis</a:t>
            </a:r>
            <a:r>
              <a:rPr lang="es-ES" sz="1400" b="1" dirty="0">
                <a:solidFill>
                  <a:schemeClr val="bg1"/>
                </a:solidFill>
              </a:rPr>
              <a:t> of </a:t>
            </a:r>
            <a:r>
              <a:rPr lang="es-ES" sz="1400" b="1" dirty="0" err="1">
                <a:solidFill>
                  <a:schemeClr val="bg1"/>
                </a:solidFill>
              </a:rPr>
              <a:t>the</a:t>
            </a:r>
            <a:r>
              <a:rPr lang="es-ES" sz="1400" b="1" dirty="0">
                <a:solidFill>
                  <a:schemeClr val="bg1"/>
                </a:solidFill>
              </a:rPr>
              <a:t> regional </a:t>
            </a:r>
            <a:r>
              <a:rPr lang="es-ES" sz="1400" b="1" dirty="0" err="1">
                <a:solidFill>
                  <a:schemeClr val="bg1"/>
                </a:solidFill>
              </a:rPr>
              <a:t>challenges</a:t>
            </a:r>
            <a:r>
              <a:rPr lang="es-ES" sz="1400" b="1" dirty="0">
                <a:solidFill>
                  <a:schemeClr val="bg1"/>
                </a:solidFill>
              </a:rPr>
              <a:t> in Circular </a:t>
            </a:r>
            <a:r>
              <a:rPr lang="es-ES" sz="1400" b="1" dirty="0" err="1">
                <a:solidFill>
                  <a:schemeClr val="bg1"/>
                </a:solidFill>
              </a:rPr>
              <a:t>Economy</a:t>
            </a:r>
            <a:endParaRPr lang="lt-LT" sz="1400" b="1" dirty="0">
              <a:solidFill>
                <a:schemeClr val="bg1"/>
              </a:solidFill>
            </a:endParaRPr>
          </a:p>
        </p:txBody>
      </p:sp>
      <p:grpSp>
        <p:nvGrpSpPr>
          <p:cNvPr id="28" name="Grupo 27"/>
          <p:cNvGrpSpPr/>
          <p:nvPr/>
        </p:nvGrpSpPr>
        <p:grpSpPr>
          <a:xfrm>
            <a:off x="2917436" y="2040846"/>
            <a:ext cx="1841810" cy="2010019"/>
            <a:chOff x="533241" y="1898045"/>
            <a:chExt cx="3730764" cy="2264692"/>
          </a:xfrm>
        </p:grpSpPr>
        <p:sp>
          <p:nvSpPr>
            <p:cNvPr id="29" name="Rectángulo 28"/>
            <p:cNvSpPr/>
            <p:nvPr/>
          </p:nvSpPr>
          <p:spPr>
            <a:xfrm>
              <a:off x="665512" y="2047828"/>
              <a:ext cx="3598493" cy="2114909"/>
            </a:xfrm>
            <a:prstGeom prst="rect">
              <a:avLst/>
            </a:prstGeom>
            <a:solidFill>
              <a:srgbClr val="FC9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ángulo 34"/>
            <p:cNvSpPr/>
            <p:nvPr/>
          </p:nvSpPr>
          <p:spPr>
            <a:xfrm>
              <a:off x="533241" y="1898045"/>
              <a:ext cx="3598493" cy="2114909"/>
            </a:xfrm>
            <a:prstGeom prst="rect">
              <a:avLst/>
            </a:prstGeom>
            <a:solidFill>
              <a:srgbClr val="828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6" name="Grupo 35"/>
          <p:cNvGrpSpPr/>
          <p:nvPr/>
        </p:nvGrpSpPr>
        <p:grpSpPr>
          <a:xfrm>
            <a:off x="5166420" y="2040846"/>
            <a:ext cx="1841810" cy="2010019"/>
            <a:chOff x="533241" y="1898045"/>
            <a:chExt cx="3730764" cy="2264692"/>
          </a:xfrm>
        </p:grpSpPr>
        <p:sp>
          <p:nvSpPr>
            <p:cNvPr id="37" name="Rectángulo 36"/>
            <p:cNvSpPr/>
            <p:nvPr/>
          </p:nvSpPr>
          <p:spPr>
            <a:xfrm>
              <a:off x="665512" y="2047828"/>
              <a:ext cx="3598493" cy="2114909"/>
            </a:xfrm>
            <a:prstGeom prst="rect">
              <a:avLst/>
            </a:prstGeom>
            <a:solidFill>
              <a:srgbClr val="FC9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Rectángulo 37"/>
            <p:cNvSpPr/>
            <p:nvPr/>
          </p:nvSpPr>
          <p:spPr>
            <a:xfrm>
              <a:off x="533241" y="1898045"/>
              <a:ext cx="3598493" cy="2114909"/>
            </a:xfrm>
            <a:prstGeom prst="rect">
              <a:avLst/>
            </a:prstGeom>
            <a:solidFill>
              <a:srgbClr val="828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9" name="Grupo 38"/>
          <p:cNvGrpSpPr/>
          <p:nvPr/>
        </p:nvGrpSpPr>
        <p:grpSpPr>
          <a:xfrm>
            <a:off x="7415404" y="2040846"/>
            <a:ext cx="1841810" cy="2010019"/>
            <a:chOff x="533241" y="1898045"/>
            <a:chExt cx="3730764" cy="2264692"/>
          </a:xfrm>
        </p:grpSpPr>
        <p:sp>
          <p:nvSpPr>
            <p:cNvPr id="40" name="Rectángulo 39"/>
            <p:cNvSpPr/>
            <p:nvPr/>
          </p:nvSpPr>
          <p:spPr>
            <a:xfrm>
              <a:off x="665512" y="2047828"/>
              <a:ext cx="3598493" cy="2114909"/>
            </a:xfrm>
            <a:prstGeom prst="rect">
              <a:avLst/>
            </a:prstGeom>
            <a:solidFill>
              <a:srgbClr val="FC9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40"/>
            <p:cNvSpPr/>
            <p:nvPr/>
          </p:nvSpPr>
          <p:spPr>
            <a:xfrm>
              <a:off x="533241" y="1898045"/>
              <a:ext cx="3598493" cy="2114909"/>
            </a:xfrm>
            <a:prstGeom prst="rect">
              <a:avLst/>
            </a:prstGeom>
            <a:solidFill>
              <a:srgbClr val="828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2" name="Grupo 41"/>
          <p:cNvGrpSpPr/>
          <p:nvPr/>
        </p:nvGrpSpPr>
        <p:grpSpPr>
          <a:xfrm>
            <a:off x="9664389" y="2040846"/>
            <a:ext cx="1841810" cy="2010019"/>
            <a:chOff x="533241" y="1898045"/>
            <a:chExt cx="3730764" cy="2264692"/>
          </a:xfrm>
        </p:grpSpPr>
        <p:sp>
          <p:nvSpPr>
            <p:cNvPr id="43" name="Rectángulo 42"/>
            <p:cNvSpPr/>
            <p:nvPr/>
          </p:nvSpPr>
          <p:spPr>
            <a:xfrm>
              <a:off x="665512" y="2047828"/>
              <a:ext cx="3598493" cy="2114909"/>
            </a:xfrm>
            <a:prstGeom prst="rect">
              <a:avLst/>
            </a:prstGeom>
            <a:solidFill>
              <a:srgbClr val="FC9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Rectángulo 43"/>
            <p:cNvSpPr/>
            <p:nvPr/>
          </p:nvSpPr>
          <p:spPr>
            <a:xfrm>
              <a:off x="533241" y="1898045"/>
              <a:ext cx="3598493" cy="2114909"/>
            </a:xfrm>
            <a:prstGeom prst="rect">
              <a:avLst/>
            </a:prstGeom>
            <a:solidFill>
              <a:srgbClr val="828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6" name="Teksto vietos rezervavimo ženklas 2">
            <a:extLst>
              <a:ext uri="{FF2B5EF4-FFF2-40B4-BE49-F238E27FC236}">
                <a16:creationId xmlns:a16="http://schemas.microsoft.com/office/drawing/2014/main" id="{7DC83411-7CD4-87C5-84E6-71E6CBDD2732}"/>
              </a:ext>
            </a:extLst>
          </p:cNvPr>
          <p:cNvSpPr>
            <a:spLocks noGrp="1"/>
          </p:cNvSpPr>
          <p:nvPr>
            <p:ph type="body" sz="half" idx="10"/>
          </p:nvPr>
        </p:nvSpPr>
        <p:spPr>
          <a:xfrm>
            <a:off x="2917436" y="2103408"/>
            <a:ext cx="1776509" cy="1460115"/>
          </a:xfrm>
        </p:spPr>
        <p:txBody>
          <a:bodyPr>
            <a:noAutofit/>
          </a:bodyPr>
          <a:lstStyle/>
          <a:p>
            <a:pPr algn="ctr"/>
            <a:r>
              <a:rPr lang="en-US" sz="1400" b="1" dirty="0">
                <a:solidFill>
                  <a:schemeClr val="bg1"/>
                </a:solidFill>
              </a:rPr>
              <a:t>Missions and submissions definition to guide the ecosystems connections</a:t>
            </a:r>
          </a:p>
          <a:p>
            <a:pPr algn="ctr"/>
            <a:endParaRPr lang="lt-LT" b="1" dirty="0">
              <a:solidFill>
                <a:schemeClr val="bg1"/>
              </a:solidFill>
            </a:endParaRPr>
          </a:p>
        </p:txBody>
      </p:sp>
      <p:sp>
        <p:nvSpPr>
          <p:cNvPr id="47" name="Teksto vietos rezervavimo ženklas 2">
            <a:extLst>
              <a:ext uri="{FF2B5EF4-FFF2-40B4-BE49-F238E27FC236}">
                <a16:creationId xmlns:a16="http://schemas.microsoft.com/office/drawing/2014/main" id="{7DC83411-7CD4-87C5-84E6-71E6CBDD2732}"/>
              </a:ext>
            </a:extLst>
          </p:cNvPr>
          <p:cNvSpPr>
            <a:spLocks noGrp="1"/>
          </p:cNvSpPr>
          <p:nvPr>
            <p:ph type="body" sz="half" idx="10"/>
          </p:nvPr>
        </p:nvSpPr>
        <p:spPr>
          <a:xfrm>
            <a:off x="5166420" y="2065861"/>
            <a:ext cx="1776509" cy="1460115"/>
          </a:xfrm>
        </p:spPr>
        <p:txBody>
          <a:bodyPr>
            <a:noAutofit/>
          </a:bodyPr>
          <a:lstStyle/>
          <a:p>
            <a:pPr algn="ctr"/>
            <a:r>
              <a:rPr lang="en-US" sz="1400" b="1" dirty="0">
                <a:solidFill>
                  <a:schemeClr val="bg1"/>
                </a:solidFill>
              </a:rPr>
              <a:t>Interregional ecosystems </a:t>
            </a:r>
            <a:r>
              <a:rPr lang="en-US" sz="1400" b="1" dirty="0" err="1">
                <a:solidFill>
                  <a:schemeClr val="bg1"/>
                </a:solidFill>
              </a:rPr>
              <a:t>conection</a:t>
            </a:r>
            <a:r>
              <a:rPr lang="en-US" sz="1400" b="1" dirty="0">
                <a:solidFill>
                  <a:schemeClr val="bg1"/>
                </a:solidFill>
              </a:rPr>
              <a:t> in sub-</a:t>
            </a:r>
            <a:r>
              <a:rPr lang="en-US" sz="1400" b="1" dirty="0" err="1">
                <a:solidFill>
                  <a:schemeClr val="bg1"/>
                </a:solidFill>
              </a:rPr>
              <a:t>misisons</a:t>
            </a:r>
            <a:r>
              <a:rPr lang="en-US" sz="1400" b="1" dirty="0">
                <a:solidFill>
                  <a:schemeClr val="bg1"/>
                </a:solidFill>
              </a:rPr>
              <a:t> approach</a:t>
            </a:r>
          </a:p>
          <a:p>
            <a:pPr algn="ctr"/>
            <a:endParaRPr lang="lt-LT" b="1" dirty="0">
              <a:solidFill>
                <a:schemeClr val="bg1"/>
              </a:solidFill>
            </a:endParaRPr>
          </a:p>
        </p:txBody>
      </p:sp>
      <p:sp>
        <p:nvSpPr>
          <p:cNvPr id="48" name="Teksto vietos rezervavimo ženklas 2">
            <a:extLst>
              <a:ext uri="{FF2B5EF4-FFF2-40B4-BE49-F238E27FC236}">
                <a16:creationId xmlns:a16="http://schemas.microsoft.com/office/drawing/2014/main" id="{7DC83411-7CD4-87C5-84E6-71E6CBDD2732}"/>
              </a:ext>
            </a:extLst>
          </p:cNvPr>
          <p:cNvSpPr>
            <a:spLocks noGrp="1"/>
          </p:cNvSpPr>
          <p:nvPr>
            <p:ph type="body" sz="half" idx="10"/>
          </p:nvPr>
        </p:nvSpPr>
        <p:spPr>
          <a:xfrm>
            <a:off x="7415405" y="2040846"/>
            <a:ext cx="1776510" cy="1460115"/>
          </a:xfrm>
        </p:spPr>
        <p:txBody>
          <a:bodyPr>
            <a:noAutofit/>
          </a:bodyPr>
          <a:lstStyle/>
          <a:p>
            <a:pPr algn="ctr"/>
            <a:r>
              <a:rPr lang="en-US" sz="1400" b="1" dirty="0">
                <a:solidFill>
                  <a:schemeClr val="bg1"/>
                </a:solidFill>
              </a:rPr>
              <a:t>Open calls for innovation projects addressing the missions</a:t>
            </a:r>
          </a:p>
          <a:p>
            <a:pPr algn="ctr"/>
            <a:endParaRPr lang="lt-LT" b="1" dirty="0">
              <a:solidFill>
                <a:schemeClr val="bg1"/>
              </a:solidFill>
            </a:endParaRPr>
          </a:p>
        </p:txBody>
      </p:sp>
      <p:sp>
        <p:nvSpPr>
          <p:cNvPr id="49" name="Teksto vietos rezervavimo ženklas 2">
            <a:extLst>
              <a:ext uri="{FF2B5EF4-FFF2-40B4-BE49-F238E27FC236}">
                <a16:creationId xmlns:a16="http://schemas.microsoft.com/office/drawing/2014/main" id="{7DC83411-7CD4-87C5-84E6-71E6CBDD2732}"/>
              </a:ext>
            </a:extLst>
          </p:cNvPr>
          <p:cNvSpPr>
            <a:spLocks noGrp="1"/>
          </p:cNvSpPr>
          <p:nvPr>
            <p:ph type="body" sz="half" idx="10"/>
          </p:nvPr>
        </p:nvSpPr>
        <p:spPr>
          <a:xfrm>
            <a:off x="9664389" y="2066247"/>
            <a:ext cx="1776511" cy="1460115"/>
          </a:xfrm>
        </p:spPr>
        <p:txBody>
          <a:bodyPr>
            <a:noAutofit/>
          </a:bodyPr>
          <a:lstStyle/>
          <a:p>
            <a:pPr algn="ctr"/>
            <a:r>
              <a:rPr lang="en-US" sz="1400" b="1" dirty="0">
                <a:solidFill>
                  <a:schemeClr val="bg1"/>
                </a:solidFill>
              </a:rPr>
              <a:t>Transferring the knowledge to other regions</a:t>
            </a:r>
          </a:p>
          <a:p>
            <a:pPr algn="ctr"/>
            <a:endParaRPr lang="lt-LT" b="1" dirty="0">
              <a:solidFill>
                <a:schemeClr val="bg1"/>
              </a:solidFill>
            </a:endParaRPr>
          </a:p>
        </p:txBody>
      </p:sp>
      <p:sp>
        <p:nvSpPr>
          <p:cNvPr id="11" name="Flecha derecha 10"/>
          <p:cNvSpPr/>
          <p:nvPr/>
        </p:nvSpPr>
        <p:spPr>
          <a:xfrm>
            <a:off x="2529313" y="2952003"/>
            <a:ext cx="353587" cy="232834"/>
          </a:xfrm>
          <a:prstGeom prst="rightArrow">
            <a:avLst/>
          </a:prstGeom>
          <a:solidFill>
            <a:schemeClr val="accent6">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Flecha derecha 49"/>
          <p:cNvSpPr/>
          <p:nvPr/>
        </p:nvSpPr>
        <p:spPr>
          <a:xfrm>
            <a:off x="4786039" y="2952003"/>
            <a:ext cx="353587" cy="232834"/>
          </a:xfrm>
          <a:prstGeom prst="rightArrow">
            <a:avLst/>
          </a:prstGeom>
          <a:solidFill>
            <a:schemeClr val="accent6">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Flecha derecha 50"/>
          <p:cNvSpPr/>
          <p:nvPr/>
        </p:nvSpPr>
        <p:spPr>
          <a:xfrm>
            <a:off x="7048051" y="2952003"/>
            <a:ext cx="353587" cy="232834"/>
          </a:xfrm>
          <a:prstGeom prst="rightArrow">
            <a:avLst/>
          </a:prstGeom>
          <a:solidFill>
            <a:schemeClr val="accent6">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Flecha derecha 51"/>
          <p:cNvSpPr/>
          <p:nvPr/>
        </p:nvSpPr>
        <p:spPr>
          <a:xfrm>
            <a:off x="9287058" y="2952003"/>
            <a:ext cx="353587" cy="232834"/>
          </a:xfrm>
          <a:prstGeom prst="rightArrow">
            <a:avLst/>
          </a:prstGeom>
          <a:solidFill>
            <a:schemeClr val="accent6">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Marcador de contenido 4">
            <a:extLst>
              <a:ext uri="{FF2B5EF4-FFF2-40B4-BE49-F238E27FC236}">
                <a16:creationId xmlns:a16="http://schemas.microsoft.com/office/drawing/2014/main" id="{6BE4611E-004F-950E-46B0-250B98CC94F9}"/>
              </a:ext>
            </a:extLst>
          </p:cNvPr>
          <p:cNvSpPr txBox="1">
            <a:spLocks/>
          </p:cNvSpPr>
          <p:nvPr/>
        </p:nvSpPr>
        <p:spPr>
          <a:xfrm>
            <a:off x="339674" y="4407948"/>
            <a:ext cx="11430000" cy="34491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1F20"/>
                </a:solidFill>
                <a:latin typeface="Poppins" panose="00000500000000000000" pitchFamily="50" charset="-70"/>
                <a:ea typeface="Verdana" panose="020B0604030504040204" pitchFamily="34" charset="0"/>
                <a:cs typeface="Poppins" panose="00000500000000000000" pitchFamily="50" charset="-7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31F20"/>
                </a:solidFill>
                <a:latin typeface="Poppins" panose="00000500000000000000" pitchFamily="50" charset="-70"/>
                <a:ea typeface="Verdana" panose="020B0604030504040204" pitchFamily="34" charset="0"/>
                <a:cs typeface="Poppins" panose="00000500000000000000" pitchFamily="50" charset="-7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31F20"/>
                </a:solidFill>
                <a:latin typeface="Poppins" panose="00000500000000000000" pitchFamily="50" charset="-70"/>
                <a:ea typeface="Verdana" panose="020B0604030504040204" pitchFamily="34" charset="0"/>
                <a:cs typeface="Poppins" panose="00000500000000000000" pitchFamily="50" charset="-7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31F20"/>
                </a:solidFill>
                <a:latin typeface="Poppins" panose="00000500000000000000" pitchFamily="50" charset="-70"/>
                <a:ea typeface="Verdana" panose="020B0604030504040204" pitchFamily="34" charset="0"/>
                <a:cs typeface="Poppins" panose="00000500000000000000" pitchFamily="50" charset="-7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31F20"/>
                </a:solidFill>
                <a:latin typeface="Poppins" panose="00000500000000000000" pitchFamily="50" charset="-70"/>
                <a:ea typeface="Verdana" panose="020B0604030504040204" pitchFamily="34" charset="0"/>
                <a:cs typeface="Poppins" panose="00000500000000000000" pitchFamily="50" charset="-7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20000"/>
              </a:lnSpc>
            </a:pPr>
            <a:r>
              <a:rPr lang="en-US" sz="1400" b="1" dirty="0">
                <a:solidFill>
                  <a:srgbClr val="8280E5"/>
                </a:solidFill>
              </a:rPr>
              <a:t>Analysis of regional contexts and challenges, </a:t>
            </a:r>
            <a:r>
              <a:rPr lang="en-US" sz="1400" dirty="0"/>
              <a:t>including policies, strategic planning and actors</a:t>
            </a:r>
          </a:p>
          <a:p>
            <a:pPr lvl="1" algn="just">
              <a:lnSpc>
                <a:spcPct val="120000"/>
              </a:lnSpc>
            </a:pPr>
            <a:r>
              <a:rPr lang="en-US" sz="1400" b="1" dirty="0">
                <a:solidFill>
                  <a:srgbClr val="8280E5"/>
                </a:solidFill>
              </a:rPr>
              <a:t>Mission-oriented plans: </a:t>
            </a:r>
            <a:r>
              <a:rPr lang="en-US" sz="1400" dirty="0"/>
              <a:t>specific missions and sub-missions to address objectives</a:t>
            </a:r>
          </a:p>
          <a:p>
            <a:pPr lvl="1" algn="just">
              <a:lnSpc>
                <a:spcPct val="120000"/>
              </a:lnSpc>
            </a:pPr>
            <a:r>
              <a:rPr lang="en-US" sz="1400" b="1" dirty="0">
                <a:solidFill>
                  <a:srgbClr val="8280E5"/>
                </a:solidFill>
              </a:rPr>
              <a:t>Connecting ecosystems (the dance floor): </a:t>
            </a:r>
            <a:r>
              <a:rPr lang="en-US" sz="1400" dirty="0"/>
              <a:t>facilitating contact and collaboration between stakeholders from different regions. Creation of spaces for dialogue, sharing of challenges and development of solutions to specific challenges that mobilize, involve and connect regional actors.</a:t>
            </a:r>
          </a:p>
          <a:p>
            <a:pPr lvl="1" algn="just">
              <a:lnSpc>
                <a:spcPct val="120000"/>
              </a:lnSpc>
            </a:pPr>
            <a:r>
              <a:rPr lang="en-US" sz="1400" dirty="0"/>
              <a:t>Solve specific challenges by </a:t>
            </a:r>
            <a:r>
              <a:rPr lang="en-US" sz="1400" b="1" dirty="0">
                <a:solidFill>
                  <a:srgbClr val="8280E5"/>
                </a:solidFill>
              </a:rPr>
              <a:t>implementing deep-tech projects selected </a:t>
            </a:r>
            <a:r>
              <a:rPr lang="en-US" sz="1400" dirty="0"/>
              <a:t>in the waterfall funding call </a:t>
            </a:r>
          </a:p>
          <a:p>
            <a:pPr lvl="1" algn="just">
              <a:lnSpc>
                <a:spcPct val="120000"/>
              </a:lnSpc>
            </a:pPr>
            <a:r>
              <a:rPr lang="en-US" sz="1400" b="1" dirty="0">
                <a:solidFill>
                  <a:srgbClr val="8280E5"/>
                </a:solidFill>
              </a:rPr>
              <a:t>Transfer and replication</a:t>
            </a:r>
            <a:endParaRPr lang="en-GB" sz="1400" b="1" dirty="0">
              <a:solidFill>
                <a:srgbClr val="8280E5"/>
              </a:solidFill>
            </a:endParaRPr>
          </a:p>
        </p:txBody>
      </p:sp>
      <p:sp>
        <p:nvSpPr>
          <p:cNvPr id="30" name="Pavadinimas 1">
            <a:extLst>
              <a:ext uri="{FF2B5EF4-FFF2-40B4-BE49-F238E27FC236}">
                <a16:creationId xmlns:a16="http://schemas.microsoft.com/office/drawing/2014/main" id="{51DABE05-291F-C8BD-51A0-4C0B7992C2C9}"/>
              </a:ext>
            </a:extLst>
          </p:cNvPr>
          <p:cNvSpPr txBox="1">
            <a:spLocks/>
          </p:cNvSpPr>
          <p:nvPr/>
        </p:nvSpPr>
        <p:spPr>
          <a:xfrm>
            <a:off x="1329872" y="-146396"/>
            <a:ext cx="10176328" cy="198717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500" b="0" i="0" kern="1200">
                <a:solidFill>
                  <a:srgbClr val="231F20"/>
                </a:solidFill>
                <a:latin typeface="Poppins" panose="00000500000000000000" pitchFamily="50" charset="-70"/>
                <a:ea typeface="Verdana" panose="020B0604030504040204" pitchFamily="34" charset="0"/>
                <a:cs typeface="Poppins" panose="00000500000000000000" pitchFamily="50" charset="-70"/>
              </a:defRPr>
            </a:lvl1pPr>
          </a:lstStyle>
          <a:p>
            <a:r>
              <a:rPr lang="lt-LT" sz="3100" b="1" dirty="0"/>
              <a:t>EUROPEAN CIRCULAR INNOVATION VALLEY </a:t>
            </a:r>
            <a:r>
              <a:rPr lang="es-ES_tradnl" sz="3100" b="1" dirty="0"/>
              <a:t>(</a:t>
            </a:r>
            <a:r>
              <a:rPr lang="lt-LT" sz="3100" b="1" dirty="0"/>
              <a:t>ECIV)</a:t>
            </a:r>
            <a:r>
              <a:rPr lang="es-ES_tradnl" sz="3100" b="1" dirty="0"/>
              <a:t/>
            </a:r>
            <a:br>
              <a:rPr lang="es-ES_tradnl" sz="3100" b="1" dirty="0"/>
            </a:br>
            <a:r>
              <a:rPr lang="es-ES_tradnl" sz="3100" b="1" dirty="0" err="1"/>
              <a:t>Metodology</a:t>
            </a:r>
            <a:r>
              <a:rPr lang="es-ES_tradnl" sz="3100" b="1" dirty="0"/>
              <a:t>:</a:t>
            </a:r>
            <a:endParaRPr lang="lt-LT" dirty="0"/>
          </a:p>
        </p:txBody>
      </p:sp>
      <p:pic>
        <p:nvPicPr>
          <p:cNvPr id="31" name="Picture 4" descr="https://ec.europa.eu/regional_policy/images/information-sources/logo-download-center/eu_co_funded_en.jpg"/>
          <p:cNvPicPr>
            <a:picLocks noChangeAspect="1" noChangeArrowheads="1"/>
          </p:cNvPicPr>
          <p:nvPr/>
        </p:nvPicPr>
        <p:blipFill rotWithShape="1">
          <a:blip r:embed="rId2">
            <a:extLst>
              <a:ext uri="{28A0092B-C50C-407E-A947-70E740481C1C}">
                <a14:useLocalDpi xmlns:a14="http://schemas.microsoft.com/office/drawing/2010/main" val="0"/>
              </a:ext>
            </a:extLst>
          </a:blip>
          <a:srcRect r="68384"/>
          <a:stretch/>
        </p:blipFill>
        <p:spPr bwMode="auto">
          <a:xfrm>
            <a:off x="294422" y="847190"/>
            <a:ext cx="553304" cy="36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171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703688" y="1659629"/>
            <a:ext cx="2965563" cy="1739464"/>
            <a:chOff x="533241" y="1898045"/>
            <a:chExt cx="3730764" cy="2264692"/>
          </a:xfrm>
        </p:grpSpPr>
        <p:sp>
          <p:nvSpPr>
            <p:cNvPr id="16" name="Rectángulo 15"/>
            <p:cNvSpPr/>
            <p:nvPr/>
          </p:nvSpPr>
          <p:spPr>
            <a:xfrm>
              <a:off x="665512" y="2047828"/>
              <a:ext cx="3598493" cy="2114909"/>
            </a:xfrm>
            <a:prstGeom prst="rect">
              <a:avLst/>
            </a:prstGeom>
            <a:solidFill>
              <a:srgbClr val="FC9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p:nvSpPr>
          <p:spPr>
            <a:xfrm>
              <a:off x="533241" y="1898045"/>
              <a:ext cx="3598493" cy="2114909"/>
            </a:xfrm>
            <a:prstGeom prst="rect">
              <a:avLst/>
            </a:prstGeom>
            <a:solidFill>
              <a:srgbClr val="828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1" name="Grupo 20"/>
          <p:cNvGrpSpPr/>
          <p:nvPr/>
        </p:nvGrpSpPr>
        <p:grpSpPr>
          <a:xfrm>
            <a:off x="726369" y="3761846"/>
            <a:ext cx="2965563" cy="2368624"/>
            <a:chOff x="533241" y="1898045"/>
            <a:chExt cx="3730764" cy="2264692"/>
          </a:xfrm>
        </p:grpSpPr>
        <p:sp>
          <p:nvSpPr>
            <p:cNvPr id="22" name="Rectángulo 21"/>
            <p:cNvSpPr/>
            <p:nvPr/>
          </p:nvSpPr>
          <p:spPr>
            <a:xfrm>
              <a:off x="665512" y="2047828"/>
              <a:ext cx="3598493" cy="2114909"/>
            </a:xfrm>
            <a:prstGeom prst="rect">
              <a:avLst/>
            </a:prstGeom>
            <a:solidFill>
              <a:srgbClr val="FC9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p:cNvSpPr/>
            <p:nvPr/>
          </p:nvSpPr>
          <p:spPr>
            <a:xfrm>
              <a:off x="533241" y="1898045"/>
              <a:ext cx="3598493" cy="2114909"/>
            </a:xfrm>
            <a:prstGeom prst="rect">
              <a:avLst/>
            </a:prstGeom>
            <a:solidFill>
              <a:srgbClr val="828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6" name="Tabla 5">
            <a:extLst>
              <a:ext uri="{FF2B5EF4-FFF2-40B4-BE49-F238E27FC236}">
                <a16:creationId xmlns:a16="http://schemas.microsoft.com/office/drawing/2014/main" id="{9A2B1390-F33F-08A1-6AF9-E8A0104C1CC8}"/>
              </a:ext>
            </a:extLst>
          </p:cNvPr>
          <p:cNvGraphicFramePr>
            <a:graphicFrameLocks noGrp="1"/>
          </p:cNvGraphicFramePr>
          <p:nvPr>
            <p:extLst>
              <p:ext uri="{D42A27DB-BD31-4B8C-83A1-F6EECF244321}">
                <p14:modId xmlns:p14="http://schemas.microsoft.com/office/powerpoint/2010/main" val="3928626839"/>
              </p:ext>
            </p:extLst>
          </p:nvPr>
        </p:nvGraphicFramePr>
        <p:xfrm>
          <a:off x="3869872" y="1456151"/>
          <a:ext cx="7872185" cy="5118819"/>
        </p:xfrm>
        <a:graphic>
          <a:graphicData uri="http://schemas.openxmlformats.org/drawingml/2006/table">
            <a:tbl>
              <a:tblPr firstRow="1" firstCol="1" bandRow="1">
                <a:tableStyleId>{5C22544A-7EE6-4342-B048-85BDC9FD1C3A}</a:tableStyleId>
              </a:tblPr>
              <a:tblGrid>
                <a:gridCol w="7872185">
                  <a:extLst>
                    <a:ext uri="{9D8B030D-6E8A-4147-A177-3AD203B41FA5}">
                      <a16:colId xmlns:a16="http://schemas.microsoft.com/office/drawing/2014/main" val="1093138570"/>
                    </a:ext>
                  </a:extLst>
                </a:gridCol>
              </a:tblGrid>
              <a:tr h="176511">
                <a:tc>
                  <a:txBody>
                    <a:bodyPr/>
                    <a:lstStyle/>
                    <a:p>
                      <a:pPr algn="ctr"/>
                      <a:r>
                        <a:rPr lang="en-GB" sz="1100" baseline="0" dirty="0">
                          <a:solidFill>
                            <a:schemeClr val="tx1"/>
                          </a:solidFill>
                          <a:effectLst/>
                          <a:latin typeface="Arial" panose="020B0604020202020204" pitchFamily="34" charset="0"/>
                          <a:cs typeface="Arial" panose="020B0604020202020204" pitchFamily="34" charset="0"/>
                        </a:rPr>
                        <a:t>NAVARRA REGION</a:t>
                      </a:r>
                      <a:endParaRPr lang="es-ES" sz="110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rgbClr val="C00000"/>
                    </a:solidFill>
                  </a:tcPr>
                </a:tc>
                <a:extLst>
                  <a:ext uri="{0D108BD9-81ED-4DB2-BD59-A6C34878D82A}">
                    <a16:rowId xmlns:a16="http://schemas.microsoft.com/office/drawing/2014/main" val="865612237"/>
                  </a:ext>
                </a:extLst>
              </a:tr>
              <a:tr h="176511">
                <a:tc>
                  <a:txBody>
                    <a:bodyPr/>
                    <a:lstStyle/>
                    <a:p>
                      <a:pPr algn="just"/>
                      <a:r>
                        <a:rPr lang="en-GB" sz="1100" b="0" baseline="0" dirty="0">
                          <a:solidFill>
                            <a:schemeClr val="tx1"/>
                          </a:solidFill>
                          <a:effectLst/>
                          <a:latin typeface="Arial" panose="020B0604020202020204" pitchFamily="34" charset="0"/>
                          <a:cs typeface="Arial" panose="020B0604020202020204" pitchFamily="34" charset="0"/>
                        </a:rPr>
                        <a:t>1.(Coordinator) – Government of Navarra (GN)</a:t>
                      </a:r>
                      <a:endParaRPr lang="es-ES" sz="1100" b="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bg1">
                        <a:lumMod val="85000"/>
                      </a:schemeClr>
                    </a:solidFill>
                  </a:tcPr>
                </a:tc>
                <a:extLst>
                  <a:ext uri="{0D108BD9-81ED-4DB2-BD59-A6C34878D82A}">
                    <a16:rowId xmlns:a16="http://schemas.microsoft.com/office/drawing/2014/main" val="37110112"/>
                  </a:ext>
                </a:extLst>
              </a:tr>
              <a:tr h="176511">
                <a:tc>
                  <a:txBody>
                    <a:bodyPr/>
                    <a:lstStyle/>
                    <a:p>
                      <a:pPr algn="just"/>
                      <a:r>
                        <a:rPr lang="es-ES" sz="1100" b="0" baseline="0" dirty="0">
                          <a:solidFill>
                            <a:schemeClr val="tx1"/>
                          </a:solidFill>
                          <a:effectLst/>
                          <a:latin typeface="Arial" panose="020B0604020202020204" pitchFamily="34" charset="0"/>
                          <a:cs typeface="Arial" panose="020B0604020202020204" pitchFamily="34" charset="0"/>
                        </a:rPr>
                        <a:t>2. Sociedad de Desarrollo de Navarra (SODENA)</a:t>
                      </a:r>
                      <a:endParaRPr lang="es-ES" sz="1100" b="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bg1">
                        <a:lumMod val="85000"/>
                      </a:schemeClr>
                    </a:solidFill>
                  </a:tcPr>
                </a:tc>
                <a:extLst>
                  <a:ext uri="{0D108BD9-81ED-4DB2-BD59-A6C34878D82A}">
                    <a16:rowId xmlns:a16="http://schemas.microsoft.com/office/drawing/2014/main" val="1524256429"/>
                  </a:ext>
                </a:extLst>
              </a:tr>
              <a:tr h="176511">
                <a:tc>
                  <a:txBody>
                    <a:bodyPr/>
                    <a:lstStyle/>
                    <a:p>
                      <a:pPr algn="ctr"/>
                      <a:r>
                        <a:rPr lang="en-GB" sz="1100" baseline="0" dirty="0">
                          <a:solidFill>
                            <a:schemeClr val="tx1"/>
                          </a:solidFill>
                          <a:effectLst/>
                          <a:latin typeface="Arial" panose="020B0604020202020204" pitchFamily="34" charset="0"/>
                          <a:cs typeface="Arial" panose="020B0604020202020204" pitchFamily="34" charset="0"/>
                        </a:rPr>
                        <a:t>NORTHERN NETHERLANDS REGION  Alliance or Provinces of Friesland, Groningen and Drenthe)</a:t>
                      </a:r>
                      <a:endParaRPr lang="es-ES" sz="110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rgbClr val="FFC000"/>
                    </a:solidFill>
                  </a:tcPr>
                </a:tc>
                <a:extLst>
                  <a:ext uri="{0D108BD9-81ED-4DB2-BD59-A6C34878D82A}">
                    <a16:rowId xmlns:a16="http://schemas.microsoft.com/office/drawing/2014/main" val="4021133202"/>
                  </a:ext>
                </a:extLst>
              </a:tr>
              <a:tr h="176511">
                <a:tc>
                  <a:txBody>
                    <a:bodyPr/>
                    <a:lstStyle/>
                    <a:p>
                      <a:pPr algn="just"/>
                      <a:r>
                        <a:rPr lang="en-GB" sz="1100" b="0" baseline="0" dirty="0">
                          <a:solidFill>
                            <a:schemeClr val="tx1"/>
                          </a:solidFill>
                          <a:effectLst/>
                          <a:latin typeface="Arial" panose="020B0604020202020204" pitchFamily="34" charset="0"/>
                          <a:cs typeface="Arial" panose="020B0604020202020204" pitchFamily="34" charset="0"/>
                        </a:rPr>
                        <a:t>3. </a:t>
                      </a:r>
                      <a:r>
                        <a:rPr lang="en-GB" sz="1100" b="0" baseline="0" dirty="0" err="1">
                          <a:solidFill>
                            <a:schemeClr val="tx1"/>
                          </a:solidFill>
                          <a:effectLst/>
                          <a:latin typeface="Arial" panose="020B0604020202020204" pitchFamily="34" charset="0"/>
                          <a:cs typeface="Arial" panose="020B0604020202020204" pitchFamily="34" charset="0"/>
                        </a:rPr>
                        <a:t>Gemeenschappelijke</a:t>
                      </a:r>
                      <a:r>
                        <a:rPr lang="en-GB" sz="1100" b="0" baseline="0" dirty="0">
                          <a:solidFill>
                            <a:schemeClr val="tx1"/>
                          </a:solidFill>
                          <a:effectLst/>
                          <a:latin typeface="Arial" panose="020B0604020202020204" pitchFamily="34" charset="0"/>
                          <a:cs typeface="Arial" panose="020B0604020202020204" pitchFamily="34" charset="0"/>
                        </a:rPr>
                        <a:t> </a:t>
                      </a:r>
                      <a:r>
                        <a:rPr lang="en-GB" sz="1100" b="0" baseline="0" dirty="0" err="1">
                          <a:solidFill>
                            <a:schemeClr val="tx1"/>
                          </a:solidFill>
                          <a:effectLst/>
                          <a:latin typeface="Arial" panose="020B0604020202020204" pitchFamily="34" charset="0"/>
                          <a:cs typeface="Arial" panose="020B0604020202020204" pitchFamily="34" charset="0"/>
                        </a:rPr>
                        <a:t>Regeling</a:t>
                      </a:r>
                      <a:r>
                        <a:rPr lang="en-GB" sz="1100" b="0" baseline="0" dirty="0">
                          <a:solidFill>
                            <a:schemeClr val="tx1"/>
                          </a:solidFill>
                          <a:effectLst/>
                          <a:latin typeface="Arial" panose="020B0604020202020204" pitchFamily="34" charset="0"/>
                          <a:cs typeface="Arial" panose="020B0604020202020204" pitchFamily="34" charset="0"/>
                        </a:rPr>
                        <a:t> </a:t>
                      </a:r>
                      <a:r>
                        <a:rPr lang="en-GB" sz="1100" b="0" baseline="0" dirty="0" err="1">
                          <a:solidFill>
                            <a:schemeClr val="tx1"/>
                          </a:solidFill>
                          <a:effectLst/>
                          <a:latin typeface="Arial" panose="020B0604020202020204" pitchFamily="34" charset="0"/>
                          <a:cs typeface="Arial" panose="020B0604020202020204" pitchFamily="34" charset="0"/>
                        </a:rPr>
                        <a:t>Samenwerkingsverband</a:t>
                      </a:r>
                      <a:r>
                        <a:rPr lang="en-GB" sz="1100" b="0" baseline="0" dirty="0">
                          <a:solidFill>
                            <a:schemeClr val="tx1"/>
                          </a:solidFill>
                          <a:effectLst/>
                          <a:latin typeface="Arial" panose="020B0604020202020204" pitchFamily="34" charset="0"/>
                          <a:cs typeface="Arial" panose="020B0604020202020204" pitchFamily="34" charset="0"/>
                        </a:rPr>
                        <a:t> Noord-Nederland (SNN)</a:t>
                      </a:r>
                      <a:endParaRPr lang="es-ES" sz="1100" b="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bg1">
                        <a:lumMod val="85000"/>
                      </a:schemeClr>
                    </a:solidFill>
                  </a:tcPr>
                </a:tc>
                <a:extLst>
                  <a:ext uri="{0D108BD9-81ED-4DB2-BD59-A6C34878D82A}">
                    <a16:rowId xmlns:a16="http://schemas.microsoft.com/office/drawing/2014/main" val="2840934267"/>
                  </a:ext>
                </a:extLst>
              </a:tr>
              <a:tr h="176511">
                <a:tc>
                  <a:txBody>
                    <a:bodyPr/>
                    <a:lstStyle/>
                    <a:p>
                      <a:pPr algn="just"/>
                      <a:r>
                        <a:rPr lang="en-GB" sz="1100" b="0" baseline="0" dirty="0">
                          <a:solidFill>
                            <a:schemeClr val="tx1"/>
                          </a:solidFill>
                          <a:effectLst/>
                          <a:latin typeface="Arial" panose="020B0604020202020204" pitchFamily="34" charset="0"/>
                          <a:cs typeface="Arial" panose="020B0604020202020204" pitchFamily="34" charset="0"/>
                        </a:rPr>
                        <a:t>4. </a:t>
                      </a:r>
                      <a:r>
                        <a:rPr lang="en-GB" sz="1100" b="0" baseline="0" dirty="0" err="1">
                          <a:solidFill>
                            <a:schemeClr val="tx1"/>
                          </a:solidFill>
                          <a:effectLst/>
                          <a:latin typeface="Arial" panose="020B0604020202020204" pitchFamily="34" charset="0"/>
                          <a:cs typeface="Arial" panose="020B0604020202020204" pitchFamily="34" charset="0"/>
                        </a:rPr>
                        <a:t>Provincie</a:t>
                      </a:r>
                      <a:r>
                        <a:rPr lang="en-GB" sz="1100" b="0" baseline="0" dirty="0">
                          <a:solidFill>
                            <a:schemeClr val="tx1"/>
                          </a:solidFill>
                          <a:effectLst/>
                          <a:latin typeface="Arial" panose="020B0604020202020204" pitchFamily="34" charset="0"/>
                          <a:cs typeface="Arial" panose="020B0604020202020204" pitchFamily="34" charset="0"/>
                        </a:rPr>
                        <a:t> Groningen (GRO)</a:t>
                      </a:r>
                      <a:endParaRPr lang="es-ES" sz="1100" b="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bg1">
                        <a:lumMod val="85000"/>
                      </a:schemeClr>
                    </a:solidFill>
                  </a:tcPr>
                </a:tc>
                <a:extLst>
                  <a:ext uri="{0D108BD9-81ED-4DB2-BD59-A6C34878D82A}">
                    <a16:rowId xmlns:a16="http://schemas.microsoft.com/office/drawing/2014/main" val="1255616385"/>
                  </a:ext>
                </a:extLst>
              </a:tr>
              <a:tr h="176511">
                <a:tc>
                  <a:txBody>
                    <a:bodyPr/>
                    <a:lstStyle/>
                    <a:p>
                      <a:pPr algn="just"/>
                      <a:r>
                        <a:rPr lang="en-GB" sz="1100" b="0" baseline="0" dirty="0">
                          <a:solidFill>
                            <a:schemeClr val="tx1"/>
                          </a:solidFill>
                          <a:effectLst/>
                          <a:latin typeface="Arial" panose="020B0604020202020204" pitchFamily="34" charset="0"/>
                          <a:cs typeface="Arial" panose="020B0604020202020204" pitchFamily="34" charset="0"/>
                        </a:rPr>
                        <a:t>5. </a:t>
                      </a:r>
                      <a:r>
                        <a:rPr lang="en-GB" sz="1100" b="0" baseline="0" dirty="0" err="1">
                          <a:solidFill>
                            <a:schemeClr val="tx1"/>
                          </a:solidFill>
                          <a:effectLst/>
                          <a:latin typeface="Arial" panose="020B0604020202020204" pitchFamily="34" charset="0"/>
                          <a:cs typeface="Arial" panose="020B0604020202020204" pitchFamily="34" charset="0"/>
                        </a:rPr>
                        <a:t>Provincie</a:t>
                      </a:r>
                      <a:r>
                        <a:rPr lang="en-GB" sz="1100" b="0" baseline="0" dirty="0">
                          <a:solidFill>
                            <a:schemeClr val="tx1"/>
                          </a:solidFill>
                          <a:effectLst/>
                          <a:latin typeface="Arial" panose="020B0604020202020204" pitchFamily="34" charset="0"/>
                          <a:cs typeface="Arial" panose="020B0604020202020204" pitchFamily="34" charset="0"/>
                        </a:rPr>
                        <a:t> </a:t>
                      </a:r>
                      <a:r>
                        <a:rPr lang="en-GB" sz="1100" b="0" baseline="0" dirty="0" err="1">
                          <a:solidFill>
                            <a:schemeClr val="tx1"/>
                          </a:solidFill>
                          <a:effectLst/>
                          <a:latin typeface="Arial" panose="020B0604020202020204" pitchFamily="34" charset="0"/>
                          <a:cs typeface="Arial" panose="020B0604020202020204" pitchFamily="34" charset="0"/>
                        </a:rPr>
                        <a:t>Fryslan</a:t>
                      </a:r>
                      <a:r>
                        <a:rPr lang="en-GB" sz="1100" b="0" baseline="0" dirty="0">
                          <a:solidFill>
                            <a:schemeClr val="tx1"/>
                          </a:solidFill>
                          <a:effectLst/>
                          <a:latin typeface="Arial" panose="020B0604020202020204" pitchFamily="34" charset="0"/>
                          <a:cs typeface="Arial" panose="020B0604020202020204" pitchFamily="34" charset="0"/>
                        </a:rPr>
                        <a:t> (FRY)</a:t>
                      </a:r>
                      <a:endParaRPr lang="es-ES" sz="1100" b="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bg1">
                        <a:lumMod val="85000"/>
                      </a:schemeClr>
                    </a:solidFill>
                  </a:tcPr>
                </a:tc>
                <a:extLst>
                  <a:ext uri="{0D108BD9-81ED-4DB2-BD59-A6C34878D82A}">
                    <a16:rowId xmlns:a16="http://schemas.microsoft.com/office/drawing/2014/main" val="1407144216"/>
                  </a:ext>
                </a:extLst>
              </a:tr>
              <a:tr h="176511">
                <a:tc>
                  <a:txBody>
                    <a:bodyPr/>
                    <a:lstStyle/>
                    <a:p>
                      <a:pPr algn="just"/>
                      <a:r>
                        <a:rPr lang="en-GB" sz="1100" b="0" baseline="0" dirty="0">
                          <a:solidFill>
                            <a:schemeClr val="tx1"/>
                          </a:solidFill>
                          <a:effectLst/>
                          <a:latin typeface="Arial" panose="020B0604020202020204" pitchFamily="34" charset="0"/>
                          <a:cs typeface="Arial" panose="020B0604020202020204" pitchFamily="34" charset="0"/>
                        </a:rPr>
                        <a:t>4. </a:t>
                      </a:r>
                      <a:r>
                        <a:rPr lang="en-GB" sz="1100" b="0" baseline="0" dirty="0" err="1">
                          <a:solidFill>
                            <a:schemeClr val="tx1"/>
                          </a:solidFill>
                          <a:effectLst/>
                          <a:latin typeface="Arial" panose="020B0604020202020204" pitchFamily="34" charset="0"/>
                          <a:cs typeface="Arial" panose="020B0604020202020204" pitchFamily="34" charset="0"/>
                        </a:rPr>
                        <a:t>Provincie</a:t>
                      </a:r>
                      <a:r>
                        <a:rPr lang="en-GB" sz="1100" b="0" baseline="0" dirty="0">
                          <a:solidFill>
                            <a:schemeClr val="tx1"/>
                          </a:solidFill>
                          <a:effectLst/>
                          <a:latin typeface="Arial" panose="020B0604020202020204" pitchFamily="34" charset="0"/>
                          <a:cs typeface="Arial" panose="020B0604020202020204" pitchFamily="34" charset="0"/>
                        </a:rPr>
                        <a:t> Drenthe (DTH)</a:t>
                      </a:r>
                      <a:endParaRPr lang="es-ES" sz="1100" b="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bg1">
                        <a:lumMod val="85000"/>
                      </a:schemeClr>
                    </a:solidFill>
                  </a:tcPr>
                </a:tc>
                <a:extLst>
                  <a:ext uri="{0D108BD9-81ED-4DB2-BD59-A6C34878D82A}">
                    <a16:rowId xmlns:a16="http://schemas.microsoft.com/office/drawing/2014/main" val="3789825874"/>
                  </a:ext>
                </a:extLst>
              </a:tr>
              <a:tr h="176511">
                <a:tc>
                  <a:txBody>
                    <a:bodyPr/>
                    <a:lstStyle/>
                    <a:p>
                      <a:pPr algn="just"/>
                      <a:r>
                        <a:rPr lang="en-GB" sz="1100" b="0" baseline="0" dirty="0">
                          <a:solidFill>
                            <a:schemeClr val="tx1"/>
                          </a:solidFill>
                          <a:effectLst/>
                          <a:latin typeface="Arial" panose="020B0604020202020204" pitchFamily="34" charset="0"/>
                          <a:cs typeface="Arial" panose="020B0604020202020204" pitchFamily="34" charset="0"/>
                        </a:rPr>
                        <a:t>7. </a:t>
                      </a:r>
                      <a:r>
                        <a:rPr lang="en-GB" sz="1100" b="0" baseline="0" dirty="0" err="1">
                          <a:solidFill>
                            <a:schemeClr val="tx1"/>
                          </a:solidFill>
                          <a:effectLst/>
                          <a:latin typeface="Arial" panose="020B0604020202020204" pitchFamily="34" charset="0"/>
                          <a:cs typeface="Arial" panose="020B0604020202020204" pitchFamily="34" charset="0"/>
                        </a:rPr>
                        <a:t>Rijksuniversiteit</a:t>
                      </a:r>
                      <a:r>
                        <a:rPr lang="en-GB" sz="1100" b="0" baseline="0" dirty="0">
                          <a:solidFill>
                            <a:schemeClr val="tx1"/>
                          </a:solidFill>
                          <a:effectLst/>
                          <a:latin typeface="Arial" panose="020B0604020202020204" pitchFamily="34" charset="0"/>
                          <a:cs typeface="Arial" panose="020B0604020202020204" pitchFamily="34" charset="0"/>
                        </a:rPr>
                        <a:t> Groningen (UGRO)</a:t>
                      </a:r>
                      <a:endParaRPr lang="es-ES" sz="1100" b="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bg1">
                        <a:lumMod val="85000"/>
                      </a:schemeClr>
                    </a:solidFill>
                  </a:tcPr>
                </a:tc>
                <a:extLst>
                  <a:ext uri="{0D108BD9-81ED-4DB2-BD59-A6C34878D82A}">
                    <a16:rowId xmlns:a16="http://schemas.microsoft.com/office/drawing/2014/main" val="3267051100"/>
                  </a:ext>
                </a:extLst>
              </a:tr>
              <a:tr h="176511">
                <a:tc>
                  <a:txBody>
                    <a:bodyPr/>
                    <a:lstStyle/>
                    <a:p>
                      <a:pPr algn="just"/>
                      <a:r>
                        <a:rPr lang="en-GB" sz="1100" b="0" baseline="0" dirty="0">
                          <a:solidFill>
                            <a:schemeClr val="tx1"/>
                          </a:solidFill>
                          <a:effectLst/>
                          <a:latin typeface="Arial" panose="020B0604020202020204" pitchFamily="34" charset="0"/>
                          <a:cs typeface="Arial" panose="020B0604020202020204" pitchFamily="34" charset="0"/>
                        </a:rPr>
                        <a:t>8. </a:t>
                      </a:r>
                      <a:r>
                        <a:rPr lang="en-GB" sz="1100" b="0" baseline="0" dirty="0" err="1">
                          <a:solidFill>
                            <a:schemeClr val="tx1"/>
                          </a:solidFill>
                          <a:effectLst/>
                          <a:latin typeface="Arial" panose="020B0604020202020204" pitchFamily="34" charset="0"/>
                          <a:cs typeface="Arial" panose="020B0604020202020204" pitchFamily="34" charset="0"/>
                        </a:rPr>
                        <a:t>Stichting</a:t>
                      </a:r>
                      <a:r>
                        <a:rPr lang="en-GB" sz="1100" b="0" baseline="0" dirty="0">
                          <a:solidFill>
                            <a:schemeClr val="tx1"/>
                          </a:solidFill>
                          <a:effectLst/>
                          <a:latin typeface="Arial" panose="020B0604020202020204" pitchFamily="34" charset="0"/>
                          <a:cs typeface="Arial" panose="020B0604020202020204" pitchFamily="34" charset="0"/>
                        </a:rPr>
                        <a:t> </a:t>
                      </a:r>
                      <a:r>
                        <a:rPr lang="en-GB" sz="1100" b="0" baseline="0" dirty="0" err="1">
                          <a:solidFill>
                            <a:schemeClr val="tx1"/>
                          </a:solidFill>
                          <a:effectLst/>
                          <a:latin typeface="Arial" panose="020B0604020202020204" pitchFamily="34" charset="0"/>
                          <a:cs typeface="Arial" panose="020B0604020202020204" pitchFamily="34" charset="0"/>
                        </a:rPr>
                        <a:t>Innovatiepact</a:t>
                      </a:r>
                      <a:r>
                        <a:rPr lang="en-GB" sz="1100" b="0" baseline="0" dirty="0">
                          <a:solidFill>
                            <a:schemeClr val="tx1"/>
                          </a:solidFill>
                          <a:effectLst/>
                          <a:latin typeface="Arial" panose="020B0604020202020204" pitchFamily="34" charset="0"/>
                          <a:cs typeface="Arial" panose="020B0604020202020204" pitchFamily="34" charset="0"/>
                        </a:rPr>
                        <a:t> </a:t>
                      </a:r>
                      <a:r>
                        <a:rPr lang="en-GB" sz="1100" b="0" baseline="0" dirty="0" err="1">
                          <a:solidFill>
                            <a:schemeClr val="tx1"/>
                          </a:solidFill>
                          <a:effectLst/>
                          <a:latin typeface="Arial" panose="020B0604020202020204" pitchFamily="34" charset="0"/>
                          <a:cs typeface="Arial" panose="020B0604020202020204" pitchFamily="34" charset="0"/>
                        </a:rPr>
                        <a:t>Fryslan</a:t>
                      </a:r>
                      <a:r>
                        <a:rPr lang="en-GB" sz="1100" b="0" baseline="0" dirty="0">
                          <a:solidFill>
                            <a:schemeClr val="tx1"/>
                          </a:solidFill>
                          <a:effectLst/>
                          <a:latin typeface="Arial" panose="020B0604020202020204" pitchFamily="34" charset="0"/>
                          <a:cs typeface="Arial" panose="020B0604020202020204" pitchFamily="34" charset="0"/>
                        </a:rPr>
                        <a:t> (SIF)</a:t>
                      </a:r>
                      <a:endParaRPr lang="es-ES" sz="1100" b="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bg1">
                        <a:lumMod val="85000"/>
                      </a:schemeClr>
                    </a:solidFill>
                  </a:tcPr>
                </a:tc>
                <a:extLst>
                  <a:ext uri="{0D108BD9-81ED-4DB2-BD59-A6C34878D82A}">
                    <a16:rowId xmlns:a16="http://schemas.microsoft.com/office/drawing/2014/main" val="3203087306"/>
                  </a:ext>
                </a:extLst>
              </a:tr>
              <a:tr h="176511">
                <a:tc>
                  <a:txBody>
                    <a:bodyPr/>
                    <a:lstStyle/>
                    <a:p>
                      <a:pPr algn="ctr"/>
                      <a:r>
                        <a:rPr lang="en-GB" sz="1100" baseline="0" dirty="0">
                          <a:solidFill>
                            <a:schemeClr val="tx1"/>
                          </a:solidFill>
                          <a:effectLst/>
                          <a:latin typeface="Arial" panose="020B0604020202020204" pitchFamily="34" charset="0"/>
                          <a:cs typeface="Arial" panose="020B0604020202020204" pitchFamily="34" charset="0"/>
                        </a:rPr>
                        <a:t>NORRA MELLANSVERIGE REGION -NORTH MIDDLE SWEDEN</a:t>
                      </a:r>
                      <a:r>
                        <a:rPr lang="es-ES" sz="1100" baseline="0" dirty="0">
                          <a:solidFill>
                            <a:schemeClr val="tx1"/>
                          </a:solidFill>
                          <a:effectLst/>
                          <a:latin typeface="Arial" panose="020B0604020202020204" pitchFamily="34" charset="0"/>
                          <a:cs typeface="Arial" panose="020B0604020202020204" pitchFamily="34" charset="0"/>
                        </a:rPr>
                        <a:t> </a:t>
                      </a:r>
                      <a:r>
                        <a:rPr lang="en-GB" sz="1100" baseline="0" dirty="0">
                          <a:solidFill>
                            <a:schemeClr val="tx1"/>
                          </a:solidFill>
                          <a:effectLst/>
                          <a:latin typeface="Arial" panose="020B0604020202020204" pitchFamily="34" charset="0"/>
                          <a:cs typeface="Arial" panose="020B0604020202020204" pitchFamily="34" charset="0"/>
                        </a:rPr>
                        <a:t>(Alliance of regions of Dalarna, </a:t>
                      </a:r>
                      <a:r>
                        <a:rPr lang="en-GB" sz="1100" baseline="0" dirty="0" err="1">
                          <a:solidFill>
                            <a:schemeClr val="tx1"/>
                          </a:solidFill>
                          <a:effectLst/>
                          <a:latin typeface="Arial" panose="020B0604020202020204" pitchFamily="34" charset="0"/>
                          <a:cs typeface="Arial" panose="020B0604020202020204" pitchFamily="34" charset="0"/>
                        </a:rPr>
                        <a:t>Värmland</a:t>
                      </a:r>
                      <a:r>
                        <a:rPr lang="en-GB" sz="1100" baseline="0" dirty="0">
                          <a:solidFill>
                            <a:schemeClr val="tx1"/>
                          </a:solidFill>
                          <a:effectLst/>
                          <a:latin typeface="Arial" panose="020B0604020202020204" pitchFamily="34" charset="0"/>
                          <a:cs typeface="Arial" panose="020B0604020202020204" pitchFamily="34" charset="0"/>
                        </a:rPr>
                        <a:t>, </a:t>
                      </a:r>
                      <a:r>
                        <a:rPr lang="en-GB" sz="1100" baseline="0" dirty="0" err="1">
                          <a:solidFill>
                            <a:schemeClr val="tx1"/>
                          </a:solidFill>
                          <a:effectLst/>
                          <a:latin typeface="Arial" panose="020B0604020202020204" pitchFamily="34" charset="0"/>
                          <a:cs typeface="Arial" panose="020B0604020202020204" pitchFamily="34" charset="0"/>
                        </a:rPr>
                        <a:t>Gävleborg</a:t>
                      </a:r>
                      <a:r>
                        <a:rPr lang="en-GB" sz="1100" baseline="0" dirty="0">
                          <a:solidFill>
                            <a:schemeClr val="tx1"/>
                          </a:solidFill>
                          <a:effectLst/>
                          <a:latin typeface="Arial" panose="020B0604020202020204" pitchFamily="34" charset="0"/>
                          <a:cs typeface="Arial" panose="020B0604020202020204" pitchFamily="34" charset="0"/>
                        </a:rPr>
                        <a:t>)</a:t>
                      </a:r>
                      <a:endParaRPr lang="es-ES" sz="110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029" marR="40029" marT="0" marB="0">
                    <a:solidFill>
                      <a:srgbClr val="00B0F0"/>
                    </a:solidFill>
                  </a:tcPr>
                </a:tc>
                <a:extLst>
                  <a:ext uri="{0D108BD9-81ED-4DB2-BD59-A6C34878D82A}">
                    <a16:rowId xmlns:a16="http://schemas.microsoft.com/office/drawing/2014/main" val="1016527484"/>
                  </a:ext>
                </a:extLst>
              </a:tr>
              <a:tr h="176511">
                <a:tc>
                  <a:txBody>
                    <a:bodyPr/>
                    <a:lstStyle/>
                    <a:p>
                      <a:pPr algn="just"/>
                      <a:r>
                        <a:rPr lang="en-GB" sz="1100" b="0" baseline="0" dirty="0">
                          <a:solidFill>
                            <a:schemeClr val="tx1"/>
                          </a:solidFill>
                          <a:effectLst/>
                          <a:latin typeface="Arial" panose="020B0604020202020204" pitchFamily="34" charset="0"/>
                          <a:cs typeface="Arial" panose="020B0604020202020204" pitchFamily="34" charset="0"/>
                        </a:rPr>
                        <a:t>9. Region of Dalarna (DAL)</a:t>
                      </a:r>
                      <a:endParaRPr lang="es-ES" sz="1100" b="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bg1">
                        <a:lumMod val="85000"/>
                      </a:schemeClr>
                    </a:solidFill>
                  </a:tcPr>
                </a:tc>
                <a:extLst>
                  <a:ext uri="{0D108BD9-81ED-4DB2-BD59-A6C34878D82A}">
                    <a16:rowId xmlns:a16="http://schemas.microsoft.com/office/drawing/2014/main" val="743106221"/>
                  </a:ext>
                </a:extLst>
              </a:tr>
              <a:tr h="176511">
                <a:tc>
                  <a:txBody>
                    <a:bodyPr/>
                    <a:lstStyle/>
                    <a:p>
                      <a:pPr algn="just"/>
                      <a:r>
                        <a:rPr lang="en-GB" sz="1100" b="0" baseline="0" dirty="0">
                          <a:solidFill>
                            <a:schemeClr val="tx1"/>
                          </a:solidFill>
                          <a:effectLst/>
                          <a:latin typeface="Arial" panose="020B0604020202020204" pitchFamily="34" charset="0"/>
                          <a:cs typeface="Arial" panose="020B0604020202020204" pitchFamily="34" charset="0"/>
                        </a:rPr>
                        <a:t>10. Region of </a:t>
                      </a:r>
                      <a:r>
                        <a:rPr lang="en-GB" sz="1100" b="0" baseline="0" dirty="0" err="1">
                          <a:solidFill>
                            <a:schemeClr val="tx1"/>
                          </a:solidFill>
                          <a:effectLst/>
                          <a:latin typeface="Arial" panose="020B0604020202020204" pitchFamily="34" charset="0"/>
                          <a:cs typeface="Arial" panose="020B0604020202020204" pitchFamily="34" charset="0"/>
                        </a:rPr>
                        <a:t>Värmland</a:t>
                      </a:r>
                      <a:r>
                        <a:rPr lang="en-GB" sz="1100" b="0" baseline="0" dirty="0">
                          <a:solidFill>
                            <a:schemeClr val="tx1"/>
                          </a:solidFill>
                          <a:effectLst/>
                          <a:latin typeface="Arial" panose="020B0604020202020204" pitchFamily="34" charset="0"/>
                          <a:cs typeface="Arial" panose="020B0604020202020204" pitchFamily="34" charset="0"/>
                        </a:rPr>
                        <a:t> (VÄR)</a:t>
                      </a:r>
                      <a:endParaRPr lang="es-ES" sz="1100" b="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bg1">
                        <a:lumMod val="85000"/>
                      </a:schemeClr>
                    </a:solidFill>
                  </a:tcPr>
                </a:tc>
                <a:extLst>
                  <a:ext uri="{0D108BD9-81ED-4DB2-BD59-A6C34878D82A}">
                    <a16:rowId xmlns:a16="http://schemas.microsoft.com/office/drawing/2014/main" val="2205654695"/>
                  </a:ext>
                </a:extLst>
              </a:tr>
              <a:tr h="176511">
                <a:tc>
                  <a:txBody>
                    <a:bodyPr/>
                    <a:lstStyle/>
                    <a:p>
                      <a:pPr algn="just"/>
                      <a:r>
                        <a:rPr lang="en-GB" sz="1100" b="0" baseline="0">
                          <a:solidFill>
                            <a:schemeClr val="tx1"/>
                          </a:solidFill>
                          <a:effectLst/>
                          <a:latin typeface="Arial" panose="020B0604020202020204" pitchFamily="34" charset="0"/>
                          <a:cs typeface="Arial" panose="020B0604020202020204" pitchFamily="34" charset="0"/>
                        </a:rPr>
                        <a:t>11. Region of </a:t>
                      </a:r>
                      <a:r>
                        <a:rPr lang="en-GB" sz="1100" b="0" baseline="0" err="1">
                          <a:solidFill>
                            <a:schemeClr val="tx1"/>
                          </a:solidFill>
                          <a:effectLst/>
                          <a:latin typeface="Arial" panose="020B0604020202020204" pitchFamily="34" charset="0"/>
                          <a:cs typeface="Arial" panose="020B0604020202020204" pitchFamily="34" charset="0"/>
                        </a:rPr>
                        <a:t>Gävleborg</a:t>
                      </a:r>
                      <a:r>
                        <a:rPr lang="en-GB" sz="1100" b="0" baseline="0">
                          <a:solidFill>
                            <a:schemeClr val="tx1"/>
                          </a:solidFill>
                          <a:effectLst/>
                          <a:latin typeface="Arial" panose="020B0604020202020204" pitchFamily="34" charset="0"/>
                          <a:cs typeface="Arial" panose="020B0604020202020204" pitchFamily="34" charset="0"/>
                        </a:rPr>
                        <a:t> (GÄV)</a:t>
                      </a:r>
                      <a:endParaRPr lang="es-ES" sz="1100" b="0" baseline="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bg1">
                        <a:lumMod val="85000"/>
                      </a:schemeClr>
                    </a:solidFill>
                  </a:tcPr>
                </a:tc>
                <a:extLst>
                  <a:ext uri="{0D108BD9-81ED-4DB2-BD59-A6C34878D82A}">
                    <a16:rowId xmlns:a16="http://schemas.microsoft.com/office/drawing/2014/main" val="758433459"/>
                  </a:ext>
                </a:extLst>
              </a:tr>
              <a:tr h="176511">
                <a:tc>
                  <a:txBody>
                    <a:bodyPr/>
                    <a:lstStyle/>
                    <a:p>
                      <a:pPr algn="ctr"/>
                      <a:r>
                        <a:rPr lang="en-GB" sz="1100" baseline="0" dirty="0">
                          <a:solidFill>
                            <a:schemeClr val="tx1"/>
                          </a:solidFill>
                          <a:effectLst/>
                          <a:latin typeface="Arial" panose="020B0604020202020204" pitchFamily="34" charset="0"/>
                          <a:cs typeface="Arial" panose="020B0604020202020204" pitchFamily="34" charset="0"/>
                        </a:rPr>
                        <a:t>NORMANDIE REGION</a:t>
                      </a:r>
                      <a:endParaRPr lang="es-ES" sz="110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rgbClr val="FFFF00"/>
                    </a:solidFill>
                  </a:tcPr>
                </a:tc>
                <a:extLst>
                  <a:ext uri="{0D108BD9-81ED-4DB2-BD59-A6C34878D82A}">
                    <a16:rowId xmlns:a16="http://schemas.microsoft.com/office/drawing/2014/main" val="1628583031"/>
                  </a:ext>
                </a:extLst>
              </a:tr>
              <a:tr h="176511">
                <a:tc>
                  <a:txBody>
                    <a:bodyPr/>
                    <a:lstStyle/>
                    <a:p>
                      <a:pPr algn="just"/>
                      <a:r>
                        <a:rPr lang="en-GB" sz="1100" b="0" baseline="0" dirty="0">
                          <a:solidFill>
                            <a:schemeClr val="tx1"/>
                          </a:solidFill>
                          <a:effectLst/>
                          <a:latin typeface="Arial" panose="020B0604020202020204" pitchFamily="34" charset="0"/>
                          <a:cs typeface="Arial" panose="020B0604020202020204" pitchFamily="34" charset="0"/>
                        </a:rPr>
                        <a:t>12. Region </a:t>
                      </a:r>
                      <a:r>
                        <a:rPr lang="en-GB" sz="1100" b="0" baseline="0" dirty="0" err="1">
                          <a:solidFill>
                            <a:schemeClr val="tx1"/>
                          </a:solidFill>
                          <a:effectLst/>
                          <a:latin typeface="Arial" panose="020B0604020202020204" pitchFamily="34" charset="0"/>
                          <a:cs typeface="Arial" panose="020B0604020202020204" pitchFamily="34" charset="0"/>
                        </a:rPr>
                        <a:t>Normandie</a:t>
                      </a:r>
                      <a:r>
                        <a:rPr lang="en-GB" sz="1100" b="0" baseline="0" dirty="0">
                          <a:solidFill>
                            <a:schemeClr val="tx1"/>
                          </a:solidFill>
                          <a:effectLst/>
                          <a:latin typeface="Arial" panose="020B0604020202020204" pitchFamily="34" charset="0"/>
                          <a:cs typeface="Arial" panose="020B0604020202020204" pitchFamily="34" charset="0"/>
                        </a:rPr>
                        <a:t> (NOR)</a:t>
                      </a:r>
                      <a:endParaRPr lang="es-ES" sz="1100" b="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nchor="ctr">
                    <a:solidFill>
                      <a:schemeClr val="bg1">
                        <a:lumMod val="85000"/>
                      </a:schemeClr>
                    </a:solidFill>
                  </a:tcPr>
                </a:tc>
                <a:extLst>
                  <a:ext uri="{0D108BD9-81ED-4DB2-BD59-A6C34878D82A}">
                    <a16:rowId xmlns:a16="http://schemas.microsoft.com/office/drawing/2014/main" val="846905012"/>
                  </a:ext>
                </a:extLst>
              </a:tr>
              <a:tr h="176511">
                <a:tc>
                  <a:txBody>
                    <a:bodyPr/>
                    <a:lstStyle/>
                    <a:p>
                      <a:pPr algn="ctr"/>
                      <a:r>
                        <a:rPr lang="en-GB" sz="1100" baseline="0">
                          <a:solidFill>
                            <a:schemeClr val="tx1"/>
                          </a:solidFill>
                          <a:effectLst/>
                          <a:latin typeface="Arial" panose="020B0604020202020204" pitchFamily="34" charset="0"/>
                          <a:cs typeface="Arial" panose="020B0604020202020204" pitchFamily="34" charset="0"/>
                        </a:rPr>
                        <a:t>BULGARIA</a:t>
                      </a:r>
                      <a:endParaRPr lang="es-ES" sz="1100" baseline="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rgbClr val="92D050"/>
                    </a:solidFill>
                  </a:tcPr>
                </a:tc>
                <a:extLst>
                  <a:ext uri="{0D108BD9-81ED-4DB2-BD59-A6C34878D82A}">
                    <a16:rowId xmlns:a16="http://schemas.microsoft.com/office/drawing/2014/main" val="3421250019"/>
                  </a:ext>
                </a:extLst>
              </a:tr>
              <a:tr h="176511">
                <a:tc>
                  <a:txBody>
                    <a:bodyPr/>
                    <a:lstStyle/>
                    <a:p>
                      <a:pPr algn="just"/>
                      <a:r>
                        <a:rPr lang="en-GB" sz="1100" b="0" baseline="0" dirty="0">
                          <a:solidFill>
                            <a:schemeClr val="tx1"/>
                          </a:solidFill>
                          <a:effectLst/>
                          <a:latin typeface="Arial" panose="020B0604020202020204" pitchFamily="34" charset="0"/>
                          <a:cs typeface="Arial" panose="020B0604020202020204" pitchFamily="34" charset="0"/>
                        </a:rPr>
                        <a:t>13. Ministry of Innovation and Growth of Bulgaria (MIGB)</a:t>
                      </a:r>
                      <a:endParaRPr lang="es-ES" sz="1100" b="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bg1">
                        <a:lumMod val="85000"/>
                      </a:schemeClr>
                    </a:solidFill>
                  </a:tcPr>
                </a:tc>
                <a:extLst>
                  <a:ext uri="{0D108BD9-81ED-4DB2-BD59-A6C34878D82A}">
                    <a16:rowId xmlns:a16="http://schemas.microsoft.com/office/drawing/2014/main" val="494235993"/>
                  </a:ext>
                </a:extLst>
              </a:tr>
              <a:tr h="176511">
                <a:tc>
                  <a:txBody>
                    <a:bodyPr/>
                    <a:lstStyle/>
                    <a:p>
                      <a:pPr algn="ctr"/>
                      <a:r>
                        <a:rPr lang="en-GB" sz="1100" baseline="0" dirty="0">
                          <a:solidFill>
                            <a:schemeClr val="tx1"/>
                          </a:solidFill>
                          <a:effectLst/>
                          <a:latin typeface="Arial" panose="020B0604020202020204" pitchFamily="34" charset="0"/>
                          <a:cs typeface="Arial" panose="020B0604020202020204" pitchFamily="34" charset="0"/>
                        </a:rPr>
                        <a:t>WALLONIA REGION</a:t>
                      </a:r>
                      <a:endParaRPr lang="es-ES" sz="110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tx2">
                        <a:lumMod val="40000"/>
                        <a:lumOff val="60000"/>
                      </a:schemeClr>
                    </a:solidFill>
                  </a:tcPr>
                </a:tc>
                <a:extLst>
                  <a:ext uri="{0D108BD9-81ED-4DB2-BD59-A6C34878D82A}">
                    <a16:rowId xmlns:a16="http://schemas.microsoft.com/office/drawing/2014/main" val="2928364685"/>
                  </a:ext>
                </a:extLst>
              </a:tr>
              <a:tr h="176511">
                <a:tc>
                  <a:txBody>
                    <a:bodyPr/>
                    <a:lstStyle/>
                    <a:p>
                      <a:pPr algn="just"/>
                      <a:r>
                        <a:rPr lang="en-GB" sz="1100" b="0" baseline="0" dirty="0">
                          <a:solidFill>
                            <a:schemeClr val="tx1"/>
                          </a:solidFill>
                          <a:effectLst/>
                          <a:latin typeface="Arial" panose="020B0604020202020204" pitchFamily="34" charset="0"/>
                          <a:cs typeface="Arial" panose="020B0604020202020204" pitchFamily="34" charset="0"/>
                        </a:rPr>
                        <a:t>14. Service public de </a:t>
                      </a:r>
                      <a:r>
                        <a:rPr lang="en-GB" sz="1100" b="0" baseline="0" dirty="0" err="1">
                          <a:solidFill>
                            <a:schemeClr val="tx1"/>
                          </a:solidFill>
                          <a:effectLst/>
                          <a:latin typeface="Arial" panose="020B0604020202020204" pitchFamily="34" charset="0"/>
                          <a:cs typeface="Arial" panose="020B0604020202020204" pitchFamily="34" charset="0"/>
                        </a:rPr>
                        <a:t>Wallonie</a:t>
                      </a:r>
                      <a:r>
                        <a:rPr lang="en-GB" sz="1100" b="0" baseline="0" dirty="0">
                          <a:solidFill>
                            <a:schemeClr val="tx1"/>
                          </a:solidFill>
                          <a:effectLst/>
                          <a:latin typeface="Arial" panose="020B0604020202020204" pitchFamily="34" charset="0"/>
                          <a:cs typeface="Arial" panose="020B0604020202020204" pitchFamily="34" charset="0"/>
                        </a:rPr>
                        <a:t> </a:t>
                      </a:r>
                      <a:r>
                        <a:rPr lang="en-GB" sz="1100" b="0" baseline="0" dirty="0" err="1">
                          <a:solidFill>
                            <a:schemeClr val="tx1"/>
                          </a:solidFill>
                          <a:effectLst/>
                          <a:latin typeface="Arial" panose="020B0604020202020204" pitchFamily="34" charset="0"/>
                          <a:cs typeface="Arial" panose="020B0604020202020204" pitchFamily="34" charset="0"/>
                        </a:rPr>
                        <a:t>Economie</a:t>
                      </a:r>
                      <a:r>
                        <a:rPr lang="en-GB" sz="1100" b="0" baseline="0" dirty="0">
                          <a:solidFill>
                            <a:schemeClr val="tx1"/>
                          </a:solidFill>
                          <a:effectLst/>
                          <a:latin typeface="Arial" panose="020B0604020202020204" pitchFamily="34" charset="0"/>
                          <a:cs typeface="Arial" panose="020B0604020202020204" pitchFamily="34" charset="0"/>
                        </a:rPr>
                        <a:t> (SPW)</a:t>
                      </a:r>
                      <a:endParaRPr lang="es-ES" sz="1100" b="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bg1">
                        <a:lumMod val="85000"/>
                      </a:schemeClr>
                    </a:solidFill>
                  </a:tcPr>
                </a:tc>
                <a:extLst>
                  <a:ext uri="{0D108BD9-81ED-4DB2-BD59-A6C34878D82A}">
                    <a16:rowId xmlns:a16="http://schemas.microsoft.com/office/drawing/2014/main" val="1079983398"/>
                  </a:ext>
                </a:extLst>
              </a:tr>
              <a:tr h="176511">
                <a:tc>
                  <a:txBody>
                    <a:bodyPr/>
                    <a:lstStyle/>
                    <a:p>
                      <a:pPr algn="ctr"/>
                      <a:r>
                        <a:rPr lang="en-GB" sz="1100" baseline="0" dirty="0">
                          <a:solidFill>
                            <a:schemeClr val="tx1"/>
                          </a:solidFill>
                          <a:effectLst/>
                          <a:latin typeface="Arial" panose="020B0604020202020204" pitchFamily="34" charset="0"/>
                          <a:cs typeface="Arial" panose="020B0604020202020204" pitchFamily="34" charset="0"/>
                        </a:rPr>
                        <a:t>LITHUANIA</a:t>
                      </a:r>
                      <a:endParaRPr lang="es-ES" sz="110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rgbClr val="FF0000"/>
                    </a:solidFill>
                  </a:tcPr>
                </a:tc>
                <a:extLst>
                  <a:ext uri="{0D108BD9-81ED-4DB2-BD59-A6C34878D82A}">
                    <a16:rowId xmlns:a16="http://schemas.microsoft.com/office/drawing/2014/main" val="1073699705"/>
                  </a:ext>
                </a:extLst>
              </a:tr>
              <a:tr h="176511">
                <a:tc>
                  <a:txBody>
                    <a:bodyPr/>
                    <a:lstStyle/>
                    <a:p>
                      <a:pPr algn="just"/>
                      <a:r>
                        <a:rPr lang="en-GB" sz="1100" b="0" baseline="0" dirty="0">
                          <a:solidFill>
                            <a:schemeClr val="tx1"/>
                          </a:solidFill>
                          <a:effectLst/>
                          <a:latin typeface="Arial" panose="020B0604020202020204" pitchFamily="34" charset="0"/>
                          <a:cs typeface="Arial" panose="020B0604020202020204" pitchFamily="34" charset="0"/>
                        </a:rPr>
                        <a:t>15. </a:t>
                      </a:r>
                      <a:r>
                        <a:rPr lang="en-GB" sz="1100" b="0" baseline="0" dirty="0" err="1">
                          <a:solidFill>
                            <a:schemeClr val="tx1"/>
                          </a:solidFill>
                          <a:effectLst/>
                          <a:latin typeface="Arial" panose="020B0604020202020204" pitchFamily="34" charset="0"/>
                          <a:cs typeface="Arial" panose="020B0604020202020204" pitchFamily="34" charset="0"/>
                        </a:rPr>
                        <a:t>Inovacijų</a:t>
                      </a:r>
                      <a:r>
                        <a:rPr lang="en-GB" sz="1100" b="0" baseline="0" dirty="0">
                          <a:solidFill>
                            <a:schemeClr val="tx1"/>
                          </a:solidFill>
                          <a:effectLst/>
                          <a:latin typeface="Arial" panose="020B0604020202020204" pitchFamily="34" charset="0"/>
                          <a:cs typeface="Arial" panose="020B0604020202020204" pitchFamily="34" charset="0"/>
                        </a:rPr>
                        <a:t> </a:t>
                      </a:r>
                      <a:r>
                        <a:rPr lang="en-GB" sz="1100" b="0" baseline="0" dirty="0" err="1">
                          <a:solidFill>
                            <a:schemeClr val="tx1"/>
                          </a:solidFill>
                          <a:effectLst/>
                          <a:latin typeface="Arial" panose="020B0604020202020204" pitchFamily="34" charset="0"/>
                          <a:cs typeface="Arial" panose="020B0604020202020204" pitchFamily="34" charset="0"/>
                        </a:rPr>
                        <a:t>agentūra</a:t>
                      </a:r>
                      <a:r>
                        <a:rPr lang="en-GB" sz="1100" b="0" baseline="0" dirty="0">
                          <a:solidFill>
                            <a:schemeClr val="tx1"/>
                          </a:solidFill>
                          <a:effectLst/>
                          <a:latin typeface="Arial" panose="020B0604020202020204" pitchFamily="34" charset="0"/>
                          <a:cs typeface="Arial" panose="020B0604020202020204" pitchFamily="34" charset="0"/>
                        </a:rPr>
                        <a:t> [Innovation Agency Lithuania] (IAL)</a:t>
                      </a:r>
                      <a:endParaRPr lang="es-ES" sz="1100" b="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bg1">
                        <a:lumMod val="85000"/>
                      </a:schemeClr>
                    </a:solidFill>
                  </a:tcPr>
                </a:tc>
                <a:extLst>
                  <a:ext uri="{0D108BD9-81ED-4DB2-BD59-A6C34878D82A}">
                    <a16:rowId xmlns:a16="http://schemas.microsoft.com/office/drawing/2014/main" val="483911779"/>
                  </a:ext>
                </a:extLst>
              </a:tr>
              <a:tr h="176511">
                <a:tc>
                  <a:txBody>
                    <a:bodyPr/>
                    <a:lstStyle/>
                    <a:p>
                      <a:pPr algn="ctr"/>
                      <a:r>
                        <a:rPr lang="en-GB" sz="1100" baseline="0" dirty="0">
                          <a:solidFill>
                            <a:schemeClr val="tx1"/>
                          </a:solidFill>
                          <a:effectLst/>
                          <a:latin typeface="Arial" panose="020B0604020202020204" pitchFamily="34" charset="0"/>
                          <a:cs typeface="Arial" panose="020B0604020202020204" pitchFamily="34" charset="0"/>
                        </a:rPr>
                        <a:t>SCOTTLAND</a:t>
                      </a:r>
                      <a:endParaRPr lang="es-ES" sz="110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bg2">
                        <a:lumMod val="50000"/>
                        <a:lumOff val="50000"/>
                      </a:schemeClr>
                    </a:solidFill>
                  </a:tcPr>
                </a:tc>
                <a:extLst>
                  <a:ext uri="{0D108BD9-81ED-4DB2-BD59-A6C34878D82A}">
                    <a16:rowId xmlns:a16="http://schemas.microsoft.com/office/drawing/2014/main" val="2913623730"/>
                  </a:ext>
                </a:extLst>
              </a:tr>
              <a:tr h="176511">
                <a:tc>
                  <a:txBody>
                    <a:bodyPr/>
                    <a:lstStyle/>
                    <a:p>
                      <a:pPr algn="just"/>
                      <a:r>
                        <a:rPr lang="en-GB" sz="1100" b="0" baseline="0" dirty="0">
                          <a:solidFill>
                            <a:schemeClr val="tx1"/>
                          </a:solidFill>
                          <a:effectLst/>
                          <a:latin typeface="Arial" panose="020B0604020202020204" pitchFamily="34" charset="0"/>
                          <a:cs typeface="Arial" panose="020B0604020202020204" pitchFamily="34" charset="0"/>
                        </a:rPr>
                        <a:t>16. Scottish Enterprise</a:t>
                      </a:r>
                      <a:endParaRPr lang="es-ES" sz="1100" b="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bg1">
                        <a:lumMod val="85000"/>
                      </a:schemeClr>
                    </a:solidFill>
                  </a:tcPr>
                </a:tc>
                <a:extLst>
                  <a:ext uri="{0D108BD9-81ED-4DB2-BD59-A6C34878D82A}">
                    <a16:rowId xmlns:a16="http://schemas.microsoft.com/office/drawing/2014/main" val="563531100"/>
                  </a:ext>
                </a:extLst>
              </a:tr>
              <a:tr h="176511">
                <a:tc>
                  <a:txBody>
                    <a:bodyPr/>
                    <a:lstStyle/>
                    <a:p>
                      <a:pPr algn="just"/>
                      <a:r>
                        <a:rPr lang="en-GB" sz="1100" b="0" baseline="0" dirty="0">
                          <a:solidFill>
                            <a:schemeClr val="tx1"/>
                          </a:solidFill>
                          <a:effectLst/>
                          <a:latin typeface="Arial" panose="020B0604020202020204" pitchFamily="34" charset="0"/>
                          <a:cs typeface="Arial" panose="020B0604020202020204" pitchFamily="34" charset="0"/>
                        </a:rPr>
                        <a:t>17. Strathclyde University (</a:t>
                      </a:r>
                      <a:r>
                        <a:rPr lang="en-GB" sz="1100" b="0" baseline="0" dirty="0" err="1">
                          <a:solidFill>
                            <a:schemeClr val="tx1"/>
                          </a:solidFill>
                          <a:effectLst/>
                          <a:latin typeface="Arial" panose="020B0604020202020204" pitchFamily="34" charset="0"/>
                          <a:cs typeface="Arial" panose="020B0604020202020204" pitchFamily="34" charset="0"/>
                        </a:rPr>
                        <a:t>IbioIC</a:t>
                      </a:r>
                      <a:r>
                        <a:rPr lang="en-GB" sz="1100" b="0" baseline="0" dirty="0">
                          <a:solidFill>
                            <a:schemeClr val="tx1"/>
                          </a:solidFill>
                          <a:effectLst/>
                          <a:latin typeface="Arial" panose="020B0604020202020204" pitchFamily="34" charset="0"/>
                          <a:cs typeface="Arial" panose="020B0604020202020204" pitchFamily="34" charset="0"/>
                        </a:rPr>
                        <a:t>)</a:t>
                      </a:r>
                      <a:endParaRPr lang="es-ES" sz="1100" b="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bg1">
                        <a:lumMod val="85000"/>
                      </a:schemeClr>
                    </a:solidFill>
                  </a:tcPr>
                </a:tc>
                <a:extLst>
                  <a:ext uri="{0D108BD9-81ED-4DB2-BD59-A6C34878D82A}">
                    <a16:rowId xmlns:a16="http://schemas.microsoft.com/office/drawing/2014/main" val="1550939150"/>
                  </a:ext>
                </a:extLst>
              </a:tr>
              <a:tr h="176511">
                <a:tc>
                  <a:txBody>
                    <a:bodyPr/>
                    <a:lstStyle/>
                    <a:p>
                      <a:pPr algn="ctr"/>
                      <a:r>
                        <a:rPr lang="en-GB" sz="1100" baseline="0" dirty="0">
                          <a:solidFill>
                            <a:schemeClr val="tx1"/>
                          </a:solidFill>
                          <a:effectLst/>
                          <a:latin typeface="Arial" panose="020B0604020202020204" pitchFamily="34" charset="0"/>
                          <a:cs typeface="Arial" panose="020B0604020202020204" pitchFamily="34" charset="0"/>
                        </a:rPr>
                        <a:t>HELSINKI - UUSIMAA</a:t>
                      </a:r>
                      <a:endParaRPr lang="es-ES" sz="110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rgbClr val="0070C0"/>
                    </a:solidFill>
                  </a:tcPr>
                </a:tc>
                <a:extLst>
                  <a:ext uri="{0D108BD9-81ED-4DB2-BD59-A6C34878D82A}">
                    <a16:rowId xmlns:a16="http://schemas.microsoft.com/office/drawing/2014/main" val="1264468482"/>
                  </a:ext>
                </a:extLst>
              </a:tr>
              <a:tr h="176511">
                <a:tc>
                  <a:txBody>
                    <a:bodyPr/>
                    <a:lstStyle/>
                    <a:p>
                      <a:pPr algn="just"/>
                      <a:r>
                        <a:rPr lang="en-GB" sz="1100" b="0" baseline="0" dirty="0">
                          <a:solidFill>
                            <a:schemeClr val="tx1"/>
                          </a:solidFill>
                          <a:effectLst/>
                          <a:latin typeface="Arial" panose="020B0604020202020204" pitchFamily="34" charset="0"/>
                          <a:cs typeface="Arial" panose="020B0604020202020204" pitchFamily="34" charset="0"/>
                        </a:rPr>
                        <a:t>18. Helsinki-</a:t>
                      </a:r>
                      <a:r>
                        <a:rPr lang="en-GB" sz="1100" b="0" baseline="0" dirty="0" err="1">
                          <a:solidFill>
                            <a:schemeClr val="tx1"/>
                          </a:solidFill>
                          <a:effectLst/>
                          <a:latin typeface="Arial" panose="020B0604020202020204" pitchFamily="34" charset="0"/>
                          <a:cs typeface="Arial" panose="020B0604020202020204" pitchFamily="34" charset="0"/>
                        </a:rPr>
                        <a:t>Uusimaa</a:t>
                      </a:r>
                      <a:r>
                        <a:rPr lang="en-GB" sz="1100" b="0" baseline="0" dirty="0">
                          <a:solidFill>
                            <a:schemeClr val="tx1"/>
                          </a:solidFill>
                          <a:effectLst/>
                          <a:latin typeface="Arial" panose="020B0604020202020204" pitchFamily="34" charset="0"/>
                          <a:cs typeface="Arial" panose="020B0604020202020204" pitchFamily="34" charset="0"/>
                        </a:rPr>
                        <a:t> Regional Council</a:t>
                      </a:r>
                      <a:endParaRPr lang="es-ES" sz="1100" b="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bg1">
                        <a:lumMod val="85000"/>
                      </a:schemeClr>
                    </a:solidFill>
                  </a:tcPr>
                </a:tc>
                <a:extLst>
                  <a:ext uri="{0D108BD9-81ED-4DB2-BD59-A6C34878D82A}">
                    <a16:rowId xmlns:a16="http://schemas.microsoft.com/office/drawing/2014/main" val="4288723685"/>
                  </a:ext>
                </a:extLst>
              </a:tr>
              <a:tr h="176511">
                <a:tc>
                  <a:txBody>
                    <a:bodyPr/>
                    <a:lstStyle/>
                    <a:p>
                      <a:pPr algn="ctr"/>
                      <a:r>
                        <a:rPr lang="en-GB" sz="1100" baseline="0" dirty="0">
                          <a:solidFill>
                            <a:schemeClr val="tx1"/>
                          </a:solidFill>
                          <a:effectLst/>
                          <a:latin typeface="Arial" panose="020B0604020202020204" pitchFamily="34" charset="0"/>
                          <a:cs typeface="Arial" panose="020B0604020202020204" pitchFamily="34" charset="0"/>
                        </a:rPr>
                        <a:t>OTHER STAKEHOLDERS</a:t>
                      </a:r>
                      <a:endParaRPr lang="es-ES" sz="110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accent6">
                        <a:lumMod val="60000"/>
                        <a:lumOff val="40000"/>
                      </a:schemeClr>
                    </a:solidFill>
                  </a:tcPr>
                </a:tc>
                <a:extLst>
                  <a:ext uri="{0D108BD9-81ED-4DB2-BD59-A6C34878D82A}">
                    <a16:rowId xmlns:a16="http://schemas.microsoft.com/office/drawing/2014/main" val="1673684217"/>
                  </a:ext>
                </a:extLst>
              </a:tr>
              <a:tr h="176511">
                <a:tc>
                  <a:txBody>
                    <a:bodyPr/>
                    <a:lstStyle/>
                    <a:p>
                      <a:pPr algn="just"/>
                      <a:r>
                        <a:rPr lang="en-GB" sz="1100" b="0" baseline="0" dirty="0">
                          <a:solidFill>
                            <a:schemeClr val="tx1"/>
                          </a:solidFill>
                          <a:effectLst/>
                          <a:latin typeface="Arial" panose="020B0604020202020204" pitchFamily="34" charset="0"/>
                          <a:cs typeface="Arial" panose="020B0604020202020204" pitchFamily="34" charset="0"/>
                        </a:rPr>
                        <a:t>19.ACR + (Association of Cities and Regions for sustainable Resource management) (ACR+)</a:t>
                      </a:r>
                      <a:endParaRPr lang="es-ES" sz="1100" b="0"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0029" marR="40029" marT="0" marB="0">
                    <a:solidFill>
                      <a:schemeClr val="accent6">
                        <a:lumMod val="60000"/>
                        <a:lumOff val="40000"/>
                      </a:schemeClr>
                    </a:solidFill>
                  </a:tcPr>
                </a:tc>
                <a:extLst>
                  <a:ext uri="{0D108BD9-81ED-4DB2-BD59-A6C34878D82A}">
                    <a16:rowId xmlns:a16="http://schemas.microsoft.com/office/drawing/2014/main" val="557871371"/>
                  </a:ext>
                </a:extLst>
              </a:tr>
            </a:tbl>
          </a:graphicData>
        </a:graphic>
      </p:graphicFrame>
      <p:sp>
        <p:nvSpPr>
          <p:cNvPr id="2" name="Rectángulo 1"/>
          <p:cNvSpPr/>
          <p:nvPr/>
        </p:nvSpPr>
        <p:spPr>
          <a:xfrm>
            <a:off x="981827" y="1725480"/>
            <a:ext cx="2304143" cy="1492716"/>
          </a:xfrm>
          <a:prstGeom prst="rect">
            <a:avLst/>
          </a:prstGeom>
        </p:spPr>
        <p:txBody>
          <a:bodyPr wrap="square">
            <a:spAutoFit/>
          </a:bodyPr>
          <a:lstStyle/>
          <a:p>
            <a:pPr algn="ctr"/>
            <a:r>
              <a:rPr lang="es-ES" sz="6000" b="1" dirty="0">
                <a:solidFill>
                  <a:schemeClr val="bg1"/>
                </a:solidFill>
                <a:latin typeface="Poppins" panose="00000500000000000000" pitchFamily="50" charset="-70"/>
                <a:ea typeface="Verdana" panose="020B0604030504040204" pitchFamily="34" charset="0"/>
                <a:cs typeface="Poppins" panose="00000500000000000000" pitchFamily="50" charset="-70"/>
              </a:rPr>
              <a:t>19</a:t>
            </a:r>
            <a:r>
              <a:rPr lang="es-ES" sz="3100" b="1" dirty="0">
                <a:solidFill>
                  <a:schemeClr val="bg1"/>
                </a:solidFill>
                <a:latin typeface="Poppins" panose="00000500000000000000" pitchFamily="50" charset="-70"/>
                <a:ea typeface="Verdana" panose="020B0604030504040204" pitchFamily="34" charset="0"/>
                <a:cs typeface="Poppins" panose="00000500000000000000" pitchFamily="50" charset="-70"/>
              </a:rPr>
              <a:t/>
            </a:r>
            <a:br>
              <a:rPr lang="es-ES" sz="3100" b="1" dirty="0">
                <a:solidFill>
                  <a:schemeClr val="bg1"/>
                </a:solidFill>
                <a:latin typeface="Poppins" panose="00000500000000000000" pitchFamily="50" charset="-70"/>
                <a:ea typeface="Verdana" panose="020B0604030504040204" pitchFamily="34" charset="0"/>
                <a:cs typeface="Poppins" panose="00000500000000000000" pitchFamily="50" charset="-70"/>
              </a:rPr>
            </a:br>
            <a:r>
              <a:rPr lang="es-ES" sz="3100" b="1" dirty="0" err="1">
                <a:solidFill>
                  <a:schemeClr val="bg1"/>
                </a:solidFill>
                <a:latin typeface="Poppins" panose="00000500000000000000" pitchFamily="50" charset="-70"/>
                <a:ea typeface="Verdana" panose="020B0604030504040204" pitchFamily="34" charset="0"/>
                <a:cs typeface="Poppins" panose="00000500000000000000" pitchFamily="50" charset="-70"/>
              </a:rPr>
              <a:t>Entities</a:t>
            </a:r>
            <a:endParaRPr lang="es-ES" sz="3100" b="1" dirty="0">
              <a:solidFill>
                <a:schemeClr val="bg1"/>
              </a:solidFill>
              <a:latin typeface="Poppins" panose="00000500000000000000" pitchFamily="50" charset="-70"/>
              <a:ea typeface="Verdana" panose="020B0604030504040204" pitchFamily="34" charset="0"/>
              <a:cs typeface="Poppins" panose="00000500000000000000" pitchFamily="50" charset="-70"/>
            </a:endParaRPr>
          </a:p>
        </p:txBody>
      </p:sp>
      <p:sp>
        <p:nvSpPr>
          <p:cNvPr id="14" name="Rectángulo 13"/>
          <p:cNvSpPr/>
          <p:nvPr/>
        </p:nvSpPr>
        <p:spPr>
          <a:xfrm>
            <a:off x="738134" y="3827697"/>
            <a:ext cx="2821215" cy="1969770"/>
          </a:xfrm>
          <a:prstGeom prst="rect">
            <a:avLst/>
          </a:prstGeom>
        </p:spPr>
        <p:txBody>
          <a:bodyPr wrap="square">
            <a:spAutoFit/>
          </a:bodyPr>
          <a:lstStyle/>
          <a:p>
            <a:pPr algn="ctr"/>
            <a:r>
              <a:rPr lang="es-ES" sz="6000" b="1" dirty="0">
                <a:solidFill>
                  <a:schemeClr val="bg1"/>
                </a:solidFill>
                <a:latin typeface="Poppins" panose="00000500000000000000" pitchFamily="50" charset="-70"/>
                <a:ea typeface="Verdana" panose="020B0604030504040204" pitchFamily="34" charset="0"/>
                <a:cs typeface="Poppins" panose="00000500000000000000" pitchFamily="50" charset="-70"/>
              </a:rPr>
              <a:t>9</a:t>
            </a:r>
            <a:r>
              <a:rPr lang="es-ES" sz="3100" b="1" dirty="0">
                <a:solidFill>
                  <a:schemeClr val="bg1"/>
                </a:solidFill>
                <a:latin typeface="Poppins" panose="00000500000000000000" pitchFamily="50" charset="-70"/>
                <a:ea typeface="Verdana" panose="020B0604030504040204" pitchFamily="34" charset="0"/>
                <a:cs typeface="Poppins" panose="00000500000000000000" pitchFamily="50" charset="-70"/>
              </a:rPr>
              <a:t/>
            </a:r>
            <a:br>
              <a:rPr lang="es-ES" sz="3100" b="1" dirty="0">
                <a:solidFill>
                  <a:schemeClr val="bg1"/>
                </a:solidFill>
                <a:latin typeface="Poppins" panose="00000500000000000000" pitchFamily="50" charset="-70"/>
                <a:ea typeface="Verdana" panose="020B0604030504040204" pitchFamily="34" charset="0"/>
                <a:cs typeface="Poppins" panose="00000500000000000000" pitchFamily="50" charset="-70"/>
              </a:rPr>
            </a:br>
            <a:r>
              <a:rPr lang="es-ES" sz="3100" b="1" dirty="0" err="1">
                <a:solidFill>
                  <a:schemeClr val="bg1"/>
                </a:solidFill>
                <a:latin typeface="Poppins" panose="00000500000000000000" pitchFamily="50" charset="-70"/>
                <a:ea typeface="Verdana" panose="020B0604030504040204" pitchFamily="34" charset="0"/>
                <a:cs typeface="Poppins" panose="00000500000000000000" pitchFamily="50" charset="-70"/>
              </a:rPr>
              <a:t>Territories</a:t>
            </a:r>
            <a:r>
              <a:rPr lang="es-ES" sz="3100" b="1" dirty="0">
                <a:solidFill>
                  <a:schemeClr val="bg1"/>
                </a:solidFill>
                <a:latin typeface="Poppins" panose="00000500000000000000" pitchFamily="50" charset="-70"/>
                <a:ea typeface="Verdana" panose="020B0604030504040204" pitchFamily="34" charset="0"/>
                <a:cs typeface="Poppins" panose="00000500000000000000" pitchFamily="50" charset="-70"/>
              </a:rPr>
              <a:t>/ </a:t>
            </a:r>
            <a:r>
              <a:rPr lang="es-ES" sz="3100" b="1" dirty="0" err="1">
                <a:solidFill>
                  <a:schemeClr val="bg1"/>
                </a:solidFill>
                <a:latin typeface="Poppins" panose="00000500000000000000" pitchFamily="50" charset="-70"/>
                <a:ea typeface="Verdana" panose="020B0604030504040204" pitchFamily="34" charset="0"/>
                <a:cs typeface="Poppins" panose="00000500000000000000" pitchFamily="50" charset="-70"/>
              </a:rPr>
              <a:t>countries</a:t>
            </a:r>
            <a:r>
              <a:rPr lang="es-ES" sz="3100" b="1" dirty="0">
                <a:solidFill>
                  <a:schemeClr val="bg1"/>
                </a:solidFill>
                <a:latin typeface="Poppins" panose="00000500000000000000" pitchFamily="50" charset="-70"/>
                <a:ea typeface="Verdana" panose="020B0604030504040204" pitchFamily="34" charset="0"/>
                <a:cs typeface="Poppins" panose="00000500000000000000" pitchFamily="50" charset="-70"/>
              </a:rPr>
              <a:t> </a:t>
            </a:r>
          </a:p>
        </p:txBody>
      </p:sp>
      <p:sp>
        <p:nvSpPr>
          <p:cNvPr id="12" name="Pavadinimas 1">
            <a:extLst>
              <a:ext uri="{FF2B5EF4-FFF2-40B4-BE49-F238E27FC236}">
                <a16:creationId xmlns:a16="http://schemas.microsoft.com/office/drawing/2014/main" id="{51DABE05-291F-C8BD-51A0-4C0B7992C2C9}"/>
              </a:ext>
            </a:extLst>
          </p:cNvPr>
          <p:cNvSpPr txBox="1">
            <a:spLocks/>
          </p:cNvSpPr>
          <p:nvPr/>
        </p:nvSpPr>
        <p:spPr>
          <a:xfrm>
            <a:off x="1329872" y="-146396"/>
            <a:ext cx="10176328" cy="198717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500" b="0" i="0" kern="1200">
                <a:solidFill>
                  <a:srgbClr val="231F20"/>
                </a:solidFill>
                <a:latin typeface="Poppins" panose="00000500000000000000" pitchFamily="50" charset="-70"/>
                <a:ea typeface="Verdana" panose="020B0604030504040204" pitchFamily="34" charset="0"/>
                <a:cs typeface="Poppins" panose="00000500000000000000" pitchFamily="50" charset="-70"/>
              </a:defRPr>
            </a:lvl1pPr>
          </a:lstStyle>
          <a:p>
            <a:r>
              <a:rPr lang="lt-LT" sz="3100" b="1" dirty="0"/>
              <a:t>EUROPEAN CIRCULAR INNOVATION VALLEY </a:t>
            </a:r>
            <a:r>
              <a:rPr lang="es-ES_tradnl" sz="3100" b="1" dirty="0"/>
              <a:t>(</a:t>
            </a:r>
            <a:r>
              <a:rPr lang="lt-LT" sz="3100" b="1" dirty="0"/>
              <a:t>ECIV)</a:t>
            </a:r>
            <a:r>
              <a:rPr lang="es-ES_tradnl" sz="3100" b="1" dirty="0"/>
              <a:t/>
            </a:r>
            <a:br>
              <a:rPr lang="es-ES_tradnl" sz="3100" b="1" dirty="0"/>
            </a:br>
            <a:r>
              <a:rPr lang="es-ES_tradnl" sz="3100" b="1" dirty="0" err="1"/>
              <a:t>Territories</a:t>
            </a:r>
            <a:r>
              <a:rPr lang="es-ES_tradnl" sz="3100" b="1" dirty="0"/>
              <a:t>/</a:t>
            </a:r>
            <a:r>
              <a:rPr lang="es-ES_tradnl" sz="3100" b="1" dirty="0" err="1"/>
              <a:t>Countries</a:t>
            </a:r>
            <a:r>
              <a:rPr lang="es-ES_tradnl" sz="3100" b="1" dirty="0"/>
              <a:t>:</a:t>
            </a:r>
            <a:endParaRPr lang="lt-LT" dirty="0"/>
          </a:p>
        </p:txBody>
      </p:sp>
      <p:pic>
        <p:nvPicPr>
          <p:cNvPr id="18" name="Picture 4" descr="https://ec.europa.eu/regional_policy/images/information-sources/logo-download-center/eu_co_funded_en.jpg"/>
          <p:cNvPicPr>
            <a:picLocks noChangeAspect="1" noChangeArrowheads="1"/>
          </p:cNvPicPr>
          <p:nvPr/>
        </p:nvPicPr>
        <p:blipFill rotWithShape="1">
          <a:blip r:embed="rId2">
            <a:extLst>
              <a:ext uri="{28A0092B-C50C-407E-A947-70E740481C1C}">
                <a14:useLocalDpi xmlns:a14="http://schemas.microsoft.com/office/drawing/2010/main" val="0"/>
              </a:ext>
            </a:extLst>
          </a:blip>
          <a:srcRect r="68384"/>
          <a:stretch/>
        </p:blipFill>
        <p:spPr bwMode="auto">
          <a:xfrm>
            <a:off x="294422" y="847190"/>
            <a:ext cx="553304" cy="36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9085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6075943"/>
            <a:ext cx="12192001" cy="7820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Picture 4" descr="https://ec.europa.eu/regional_policy/images/information-sources/logo-download-center/eu_co_funded_en.jpg"/>
          <p:cNvPicPr>
            <a:picLocks noChangeAspect="1" noChangeArrowheads="1"/>
          </p:cNvPicPr>
          <p:nvPr/>
        </p:nvPicPr>
        <p:blipFill rotWithShape="1">
          <a:blip r:embed="rId2">
            <a:extLst>
              <a:ext uri="{28A0092B-C50C-407E-A947-70E740481C1C}">
                <a14:useLocalDpi xmlns:a14="http://schemas.microsoft.com/office/drawing/2010/main" val="0"/>
              </a:ext>
            </a:extLst>
          </a:blip>
          <a:srcRect t="1" r="-7268" b="-55650"/>
          <a:stretch/>
        </p:blipFill>
        <p:spPr bwMode="auto">
          <a:xfrm>
            <a:off x="646085" y="6190715"/>
            <a:ext cx="2686904" cy="81874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3281173" y="6174584"/>
            <a:ext cx="4616824" cy="584775"/>
          </a:xfrm>
          <a:prstGeom prst="rect">
            <a:avLst/>
          </a:prstGeom>
        </p:spPr>
        <p:txBody>
          <a:bodyPr wrap="square">
            <a:spAutoFit/>
          </a:bodyPr>
          <a:lstStyle/>
          <a:p>
            <a:r>
              <a:rPr lang="en-US" sz="800" dirty="0"/>
              <a:t>“Co-funded by the European Union. Views and opinions expressed are however those of the author(s) only and do not necessarily reflect those of the European Union or European Innovation Council and SMEs Executive Agency (EISMEA). Neither the European Union nor the granting authority can be held responsible for them.”</a:t>
            </a:r>
          </a:p>
        </p:txBody>
      </p:sp>
    </p:spTree>
    <p:extLst>
      <p:ext uri="{BB962C8B-B14F-4D97-AF65-F5344CB8AC3E}">
        <p14:creationId xmlns:p14="http://schemas.microsoft.com/office/powerpoint/2010/main" val="17177416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graphicFrame>
        <p:nvGraphicFramePr>
          <p:cNvPr id="4" name="Objeto 3">
            <a:hlinkClick r:id="" action="ppaction://ole?verb=0"/>
          </p:cNvPr>
          <p:cNvGraphicFramePr>
            <a:graphicFrameLocks noChangeAspect="1"/>
          </p:cNvGraphicFramePr>
          <p:nvPr>
            <p:extLst>
              <p:ext uri="{D42A27DB-BD31-4B8C-83A1-F6EECF244321}">
                <p14:modId xmlns:p14="http://schemas.microsoft.com/office/powerpoint/2010/main" val="2497205024"/>
              </p:ext>
            </p:extLst>
          </p:nvPr>
        </p:nvGraphicFramePr>
        <p:xfrm>
          <a:off x="92075" y="-29421"/>
          <a:ext cx="12244304" cy="6887421"/>
        </p:xfrm>
        <a:graphic>
          <a:graphicData uri="http://schemas.openxmlformats.org/presentationml/2006/ole">
            <mc:AlternateContent xmlns:mc="http://schemas.openxmlformats.org/markup-compatibility/2006">
              <mc:Choice xmlns:v="urn:schemas-microsoft-com:vml" Requires="v">
                <p:oleObj spid="_x0000_s4099" name="Presentación" r:id="rId3" imgW="6350040" imgH="3571920" progId="PowerPoint.Show.12">
                  <p:embed/>
                </p:oleObj>
              </mc:Choice>
              <mc:Fallback>
                <p:oleObj name="Presentación" r:id="rId3" imgW="6350040" imgH="3571920" progId="PowerPoint.Show.12">
                  <p:embed/>
                  <p:pic>
                    <p:nvPicPr>
                      <p:cNvPr id="0" name=""/>
                      <p:cNvPicPr/>
                      <p:nvPr/>
                    </p:nvPicPr>
                    <p:blipFill>
                      <a:blip r:embed="rId4"/>
                      <a:stretch>
                        <a:fillRect/>
                      </a:stretch>
                    </p:blipFill>
                    <p:spPr>
                      <a:xfrm>
                        <a:off x="92075" y="-29421"/>
                        <a:ext cx="12244304" cy="6887421"/>
                      </a:xfrm>
                      <a:prstGeom prst="rect">
                        <a:avLst/>
                      </a:prstGeom>
                    </p:spPr>
                  </p:pic>
                </p:oleObj>
              </mc:Fallback>
            </mc:AlternateContent>
          </a:graphicData>
        </a:graphic>
      </p:graphicFrame>
      <p:pic>
        <p:nvPicPr>
          <p:cNvPr id="5" name="Imagen 4"/>
          <p:cNvPicPr>
            <a:picLocks noChangeAspect="1"/>
          </p:cNvPicPr>
          <p:nvPr/>
        </p:nvPicPr>
        <p:blipFill rotWithShape="1">
          <a:blip r:embed="rId5"/>
          <a:srcRect b="6542"/>
          <a:stretch/>
        </p:blipFill>
        <p:spPr>
          <a:xfrm>
            <a:off x="3950319" y="228527"/>
            <a:ext cx="2576175" cy="2074290"/>
          </a:xfrm>
          <a:prstGeom prst="rect">
            <a:avLst/>
          </a:prstGeom>
        </p:spPr>
      </p:pic>
    </p:spTree>
    <p:extLst>
      <p:ext uri="{BB962C8B-B14F-4D97-AF65-F5344CB8AC3E}">
        <p14:creationId xmlns:p14="http://schemas.microsoft.com/office/powerpoint/2010/main" val="38609374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4" name="Marcador de texto 3"/>
          <p:cNvSpPr>
            <a:spLocks noGrp="1"/>
          </p:cNvSpPr>
          <p:nvPr>
            <p:ph type="body" sz="half" idx="11"/>
          </p:nvPr>
        </p:nvSpPr>
        <p:spPr/>
        <p:txBody>
          <a:bodyPr/>
          <a:lstStyle/>
          <a:p>
            <a:endParaRPr lang="es-ES"/>
          </a:p>
        </p:txBody>
      </p:sp>
      <p:sp>
        <p:nvSpPr>
          <p:cNvPr id="5" name="Marcador de texto 4"/>
          <p:cNvSpPr>
            <a:spLocks noGrp="1"/>
          </p:cNvSpPr>
          <p:nvPr>
            <p:ph type="body" sz="half" idx="12"/>
          </p:nvPr>
        </p:nvSpPr>
        <p:spPr/>
        <p:txBody>
          <a:bodyPr/>
          <a:lstStyle/>
          <a:p>
            <a:endParaRPr lang="es-ES"/>
          </a:p>
        </p:txBody>
      </p:sp>
      <p:sp>
        <p:nvSpPr>
          <p:cNvPr id="6" name="Marcador de texto 5"/>
          <p:cNvSpPr>
            <a:spLocks noGrp="1"/>
          </p:cNvSpPr>
          <p:nvPr>
            <p:ph type="body" sz="half" idx="13"/>
          </p:nvPr>
        </p:nvSpPr>
        <p:spPr/>
        <p:txBody>
          <a:bodyPr/>
          <a:lstStyle/>
          <a:p>
            <a:endParaRPr lang="es-ES"/>
          </a:p>
        </p:txBody>
      </p:sp>
      <p:pic>
        <p:nvPicPr>
          <p:cNvPr id="3074" name="Picture 2" descr="Call for expressions banner for P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002" y="491243"/>
            <a:ext cx="10589580" cy="6086418"/>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9380732" y="-131946"/>
            <a:ext cx="3975100" cy="769441"/>
          </a:xfrm>
          <a:prstGeom prst="rect">
            <a:avLst/>
          </a:prstGeom>
          <a:noFill/>
        </p:spPr>
        <p:txBody>
          <a:bodyPr wrap="square" rtlCol="0">
            <a:spAutoFit/>
          </a:bodyPr>
          <a:lstStyle/>
          <a:p>
            <a:r>
              <a:rPr lang="es-ES_tradnl" sz="4000" b="1" dirty="0" smtClean="0"/>
              <a:t>MAY</a:t>
            </a:r>
            <a:r>
              <a:rPr lang="es-ES_tradnl" sz="4400" b="1" dirty="0" smtClean="0"/>
              <a:t> 2022</a:t>
            </a:r>
            <a:endParaRPr lang="es-ES" sz="4400" b="1" dirty="0"/>
          </a:p>
        </p:txBody>
      </p:sp>
    </p:spTree>
    <p:extLst>
      <p:ext uri="{BB962C8B-B14F-4D97-AF65-F5344CB8AC3E}">
        <p14:creationId xmlns:p14="http://schemas.microsoft.com/office/powerpoint/2010/main" val="20989122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texto 2"/>
          <p:cNvSpPr>
            <a:spLocks noGrp="1"/>
          </p:cNvSpPr>
          <p:nvPr>
            <p:ph type="body" sz="half" idx="10"/>
          </p:nvPr>
        </p:nvSpPr>
        <p:spPr/>
        <p:txBody>
          <a:bodyPr/>
          <a:lstStyle/>
          <a:p>
            <a:endParaRPr lang="es-ES"/>
          </a:p>
        </p:txBody>
      </p:sp>
      <p:sp>
        <p:nvSpPr>
          <p:cNvPr id="4" name="Marcador de texto 3"/>
          <p:cNvSpPr>
            <a:spLocks noGrp="1"/>
          </p:cNvSpPr>
          <p:nvPr>
            <p:ph type="body" sz="half" idx="11"/>
          </p:nvPr>
        </p:nvSpPr>
        <p:spPr/>
        <p:txBody>
          <a:bodyPr/>
          <a:lstStyle/>
          <a:p>
            <a:endParaRPr lang="es-ES"/>
          </a:p>
        </p:txBody>
      </p:sp>
      <p:sp>
        <p:nvSpPr>
          <p:cNvPr id="5" name="Marcador de texto 4"/>
          <p:cNvSpPr>
            <a:spLocks noGrp="1"/>
          </p:cNvSpPr>
          <p:nvPr>
            <p:ph type="body" sz="half" idx="12"/>
          </p:nvPr>
        </p:nvSpPr>
        <p:spPr/>
        <p:txBody>
          <a:bodyPr/>
          <a:lstStyle/>
          <a:p>
            <a:endParaRPr lang="es-ES"/>
          </a:p>
        </p:txBody>
      </p:sp>
      <p:sp>
        <p:nvSpPr>
          <p:cNvPr id="6" name="Marcador de texto 5"/>
          <p:cNvSpPr>
            <a:spLocks noGrp="1"/>
          </p:cNvSpPr>
          <p:nvPr>
            <p:ph type="body" sz="half" idx="13"/>
          </p:nvPr>
        </p:nvSpPr>
        <p:spPr/>
        <p:txBody>
          <a:bodyPr/>
          <a:lstStyle/>
          <a:p>
            <a:endParaRPr lang="es-ES"/>
          </a:p>
        </p:txBody>
      </p:sp>
      <p:pic>
        <p:nvPicPr>
          <p:cNvPr id="7" name="Imagen 6"/>
          <p:cNvPicPr>
            <a:picLocks noChangeAspect="1"/>
          </p:cNvPicPr>
          <p:nvPr/>
        </p:nvPicPr>
        <p:blipFill rotWithShape="1">
          <a:blip r:embed="rId2"/>
          <a:srcRect l="4072" t="19250" r="5499" b="5860"/>
          <a:stretch/>
        </p:blipFill>
        <p:spPr>
          <a:xfrm>
            <a:off x="160421" y="0"/>
            <a:ext cx="12031579" cy="6858000"/>
          </a:xfrm>
          <a:prstGeom prst="rect">
            <a:avLst/>
          </a:prstGeom>
        </p:spPr>
      </p:pic>
    </p:spTree>
    <p:extLst>
      <p:ext uri="{BB962C8B-B14F-4D97-AF65-F5344CB8AC3E}">
        <p14:creationId xmlns:p14="http://schemas.microsoft.com/office/powerpoint/2010/main" val="23149707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srcRect t="16218" r="16228" b="22027"/>
          <a:stretch/>
        </p:blipFill>
        <p:spPr>
          <a:xfrm>
            <a:off x="1" y="128336"/>
            <a:ext cx="11935326" cy="6352675"/>
          </a:xfrm>
          <a:prstGeom prst="rect">
            <a:avLst/>
          </a:prstGeom>
        </p:spPr>
      </p:pic>
      <p:sp>
        <p:nvSpPr>
          <p:cNvPr id="2" name="Título 1"/>
          <p:cNvSpPr>
            <a:spLocks noGrp="1"/>
          </p:cNvSpPr>
          <p:nvPr>
            <p:ph type="title"/>
          </p:nvPr>
        </p:nvSpPr>
        <p:spPr/>
        <p:txBody>
          <a:bodyPr/>
          <a:lstStyle/>
          <a:p>
            <a:endParaRPr lang="es-ES" dirty="0"/>
          </a:p>
        </p:txBody>
      </p:sp>
      <p:sp>
        <p:nvSpPr>
          <p:cNvPr id="3" name="Marcador de texto 2"/>
          <p:cNvSpPr>
            <a:spLocks noGrp="1"/>
          </p:cNvSpPr>
          <p:nvPr>
            <p:ph type="body" sz="half" idx="10"/>
          </p:nvPr>
        </p:nvSpPr>
        <p:spPr/>
        <p:txBody>
          <a:bodyPr/>
          <a:lstStyle/>
          <a:p>
            <a:endParaRPr lang="es-ES"/>
          </a:p>
        </p:txBody>
      </p:sp>
      <p:sp>
        <p:nvSpPr>
          <p:cNvPr id="4" name="Marcador de texto 3"/>
          <p:cNvSpPr>
            <a:spLocks noGrp="1"/>
          </p:cNvSpPr>
          <p:nvPr>
            <p:ph type="body" sz="half" idx="11"/>
          </p:nvPr>
        </p:nvSpPr>
        <p:spPr/>
        <p:txBody>
          <a:bodyPr/>
          <a:lstStyle/>
          <a:p>
            <a:endParaRPr lang="es-ES"/>
          </a:p>
        </p:txBody>
      </p:sp>
      <p:sp>
        <p:nvSpPr>
          <p:cNvPr id="5" name="Marcador de texto 4"/>
          <p:cNvSpPr>
            <a:spLocks noGrp="1"/>
          </p:cNvSpPr>
          <p:nvPr>
            <p:ph type="body" sz="half" idx="12"/>
          </p:nvPr>
        </p:nvSpPr>
        <p:spPr/>
        <p:txBody>
          <a:bodyPr/>
          <a:lstStyle/>
          <a:p>
            <a:endParaRPr lang="es-ES"/>
          </a:p>
        </p:txBody>
      </p:sp>
      <p:sp>
        <p:nvSpPr>
          <p:cNvPr id="6" name="Marcador de texto 5"/>
          <p:cNvSpPr>
            <a:spLocks noGrp="1"/>
          </p:cNvSpPr>
          <p:nvPr>
            <p:ph type="body" sz="half" idx="13"/>
          </p:nvPr>
        </p:nvSpPr>
        <p:spPr/>
        <p:txBody>
          <a:bodyPr/>
          <a:lstStyle/>
          <a:p>
            <a:endParaRPr lang="es-ES" dirty="0"/>
          </a:p>
        </p:txBody>
      </p:sp>
    </p:spTree>
    <p:extLst>
      <p:ext uri="{BB962C8B-B14F-4D97-AF65-F5344CB8AC3E}">
        <p14:creationId xmlns:p14="http://schemas.microsoft.com/office/powerpoint/2010/main" val="3623554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texto 2"/>
          <p:cNvSpPr>
            <a:spLocks noGrp="1"/>
          </p:cNvSpPr>
          <p:nvPr>
            <p:ph type="body" sz="half" idx="10"/>
          </p:nvPr>
        </p:nvSpPr>
        <p:spPr/>
        <p:txBody>
          <a:bodyPr/>
          <a:lstStyle/>
          <a:p>
            <a:endParaRPr lang="es-ES"/>
          </a:p>
        </p:txBody>
      </p:sp>
      <p:sp>
        <p:nvSpPr>
          <p:cNvPr id="4" name="Marcador de texto 3"/>
          <p:cNvSpPr>
            <a:spLocks noGrp="1"/>
          </p:cNvSpPr>
          <p:nvPr>
            <p:ph type="body" sz="half" idx="11"/>
          </p:nvPr>
        </p:nvSpPr>
        <p:spPr/>
        <p:txBody>
          <a:bodyPr/>
          <a:lstStyle/>
          <a:p>
            <a:endParaRPr lang="es-ES"/>
          </a:p>
        </p:txBody>
      </p:sp>
      <p:sp>
        <p:nvSpPr>
          <p:cNvPr id="5" name="Marcador de texto 4"/>
          <p:cNvSpPr>
            <a:spLocks noGrp="1"/>
          </p:cNvSpPr>
          <p:nvPr>
            <p:ph type="body" sz="half" idx="12"/>
          </p:nvPr>
        </p:nvSpPr>
        <p:spPr/>
        <p:txBody>
          <a:bodyPr/>
          <a:lstStyle/>
          <a:p>
            <a:endParaRPr lang="es-ES"/>
          </a:p>
        </p:txBody>
      </p:sp>
      <p:sp>
        <p:nvSpPr>
          <p:cNvPr id="6" name="Marcador de texto 5"/>
          <p:cNvSpPr>
            <a:spLocks noGrp="1"/>
          </p:cNvSpPr>
          <p:nvPr>
            <p:ph type="body" sz="half" idx="13"/>
          </p:nvPr>
        </p:nvSpPr>
        <p:spPr/>
        <p:txBody>
          <a:bodyPr/>
          <a:lstStyle/>
          <a:p>
            <a:endParaRPr lang="es-ES"/>
          </a:p>
        </p:txBody>
      </p:sp>
      <p:pic>
        <p:nvPicPr>
          <p:cNvPr id="2050" name="Picture 2" descr="Commission launches €122 million calls for proposals to bridge innovation gaps across the EU and empower innovation ecosyst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21" y="1182827"/>
            <a:ext cx="9785536" cy="5509709"/>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7181204" y="417719"/>
            <a:ext cx="5250492" cy="984885"/>
          </a:xfrm>
          <a:prstGeom prst="rect">
            <a:avLst/>
          </a:prstGeom>
          <a:noFill/>
        </p:spPr>
        <p:txBody>
          <a:bodyPr wrap="square" rtlCol="0">
            <a:spAutoFit/>
          </a:bodyPr>
          <a:lstStyle/>
          <a:p>
            <a:r>
              <a:rPr lang="es-ES_tradnl" sz="4000" b="1" dirty="0" smtClean="0"/>
              <a:t>5th </a:t>
            </a:r>
            <a:r>
              <a:rPr lang="es-ES_tradnl" sz="4000" b="1" dirty="0" err="1" smtClean="0"/>
              <a:t>July</a:t>
            </a:r>
            <a:r>
              <a:rPr lang="es-ES_tradnl" sz="4000" b="1" dirty="0" smtClean="0"/>
              <a:t> 2023</a:t>
            </a:r>
          </a:p>
          <a:p>
            <a:endParaRPr lang="es-ES" dirty="0"/>
          </a:p>
        </p:txBody>
      </p:sp>
    </p:spTree>
    <p:extLst>
      <p:ext uri="{BB962C8B-B14F-4D97-AF65-F5344CB8AC3E}">
        <p14:creationId xmlns:p14="http://schemas.microsoft.com/office/powerpoint/2010/main" val="8661183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texto 2"/>
          <p:cNvSpPr>
            <a:spLocks noGrp="1"/>
          </p:cNvSpPr>
          <p:nvPr>
            <p:ph type="body" sz="half" idx="10"/>
          </p:nvPr>
        </p:nvSpPr>
        <p:spPr/>
        <p:txBody>
          <a:bodyPr/>
          <a:lstStyle/>
          <a:p>
            <a:endParaRPr lang="es-ES" dirty="0"/>
          </a:p>
        </p:txBody>
      </p:sp>
      <p:sp>
        <p:nvSpPr>
          <p:cNvPr id="4" name="Marcador de texto 3"/>
          <p:cNvSpPr>
            <a:spLocks noGrp="1"/>
          </p:cNvSpPr>
          <p:nvPr>
            <p:ph type="body" sz="half" idx="11"/>
          </p:nvPr>
        </p:nvSpPr>
        <p:spPr/>
        <p:txBody>
          <a:bodyPr/>
          <a:lstStyle/>
          <a:p>
            <a:endParaRPr lang="es-ES"/>
          </a:p>
        </p:txBody>
      </p:sp>
      <p:sp>
        <p:nvSpPr>
          <p:cNvPr id="5" name="Marcador de texto 4"/>
          <p:cNvSpPr>
            <a:spLocks noGrp="1"/>
          </p:cNvSpPr>
          <p:nvPr>
            <p:ph type="body" sz="half" idx="12"/>
          </p:nvPr>
        </p:nvSpPr>
        <p:spPr/>
        <p:txBody>
          <a:bodyPr/>
          <a:lstStyle/>
          <a:p>
            <a:endParaRPr lang="es-ES"/>
          </a:p>
        </p:txBody>
      </p:sp>
      <p:pic>
        <p:nvPicPr>
          <p:cNvPr id="1026" name="Picture 2" descr="El director general de Acción Exterior, Sergio Pérez, durante su &#10;intervención en el seminario en Bruselas."/>
          <p:cNvPicPr>
            <a:picLocks noChangeAspect="1" noChangeArrowheads="1"/>
          </p:cNvPicPr>
          <p:nvPr/>
        </p:nvPicPr>
        <p:blipFill rotWithShape="1">
          <a:blip r:embed="rId2">
            <a:extLst>
              <a:ext uri="{28A0092B-C50C-407E-A947-70E740481C1C}">
                <a14:useLocalDpi xmlns:a14="http://schemas.microsoft.com/office/drawing/2010/main" val="0"/>
              </a:ext>
            </a:extLst>
          </a:blip>
          <a:srcRect b="20925"/>
          <a:stretch/>
        </p:blipFill>
        <p:spPr bwMode="auto">
          <a:xfrm>
            <a:off x="375334" y="1744904"/>
            <a:ext cx="8475078" cy="502623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3"/>
          <a:srcRect t="24795" r="5614" b="36686"/>
          <a:stretch/>
        </p:blipFill>
        <p:spPr>
          <a:xfrm>
            <a:off x="25715" y="-66166"/>
            <a:ext cx="12192000" cy="3962401"/>
          </a:xfrm>
          <a:prstGeom prst="rect">
            <a:avLst/>
          </a:prstGeom>
        </p:spPr>
      </p:pic>
      <p:sp>
        <p:nvSpPr>
          <p:cNvPr id="8" name="CuadroTexto 7"/>
          <p:cNvSpPr txBox="1"/>
          <p:nvPr/>
        </p:nvSpPr>
        <p:spPr>
          <a:xfrm>
            <a:off x="8850412" y="3687052"/>
            <a:ext cx="3201887" cy="2677656"/>
          </a:xfrm>
          <a:prstGeom prst="rect">
            <a:avLst/>
          </a:prstGeom>
          <a:noFill/>
        </p:spPr>
        <p:txBody>
          <a:bodyPr wrap="square" rtlCol="0">
            <a:spAutoFit/>
          </a:bodyPr>
          <a:lstStyle/>
          <a:p>
            <a:r>
              <a:rPr lang="es-ES" sz="2400" b="1" dirty="0" smtClean="0"/>
              <a:t>OCTOBER 2023</a:t>
            </a:r>
          </a:p>
          <a:p>
            <a:endParaRPr lang="es-ES" sz="2400" b="1" dirty="0" smtClean="0"/>
          </a:p>
          <a:p>
            <a:r>
              <a:rPr lang="es-ES" sz="2400" dirty="0" err="1" smtClean="0"/>
              <a:t>Science</a:t>
            </a:r>
            <a:r>
              <a:rPr lang="es-ES" sz="2400" dirty="0" smtClean="0"/>
              <a:t> </a:t>
            </a:r>
            <a:r>
              <a:rPr lang="es-ES" sz="2400" dirty="0" err="1"/>
              <a:t>Meets</a:t>
            </a:r>
            <a:r>
              <a:rPr lang="es-ES" sz="2400" dirty="0"/>
              <a:t> </a:t>
            </a:r>
            <a:r>
              <a:rPr lang="es-ES" sz="2400" dirty="0" err="1"/>
              <a:t>Regions</a:t>
            </a:r>
            <a:r>
              <a:rPr lang="es-ES" sz="2400" dirty="0"/>
              <a:t> </a:t>
            </a:r>
            <a:endParaRPr lang="es-ES" sz="2400" dirty="0" smtClean="0"/>
          </a:p>
          <a:p>
            <a:endParaRPr lang="es-ES" sz="2400" dirty="0"/>
          </a:p>
          <a:p>
            <a:r>
              <a:rPr lang="es-ES" sz="2400" dirty="0" smtClean="0"/>
              <a:t>“</a:t>
            </a:r>
            <a:r>
              <a:rPr lang="es-ES" sz="2400" dirty="0" err="1"/>
              <a:t>Partnerships</a:t>
            </a:r>
            <a:r>
              <a:rPr lang="es-ES" sz="2400" dirty="0"/>
              <a:t> </a:t>
            </a:r>
            <a:r>
              <a:rPr lang="es-ES" sz="2400" dirty="0" err="1"/>
              <a:t>for</a:t>
            </a:r>
            <a:r>
              <a:rPr lang="es-ES" sz="2400" dirty="0"/>
              <a:t> Regional </a:t>
            </a:r>
            <a:r>
              <a:rPr lang="es-ES" sz="2400" dirty="0" err="1"/>
              <a:t>Innovation</a:t>
            </a:r>
            <a:r>
              <a:rPr lang="es-ES" sz="2400" dirty="0"/>
              <a:t> – </a:t>
            </a:r>
            <a:r>
              <a:rPr lang="es-ES" sz="2400" dirty="0" err="1"/>
              <a:t>where</a:t>
            </a:r>
            <a:r>
              <a:rPr lang="es-ES" sz="2400" dirty="0"/>
              <a:t> </a:t>
            </a:r>
            <a:r>
              <a:rPr lang="es-ES" sz="2400" dirty="0" err="1"/>
              <a:t>next</a:t>
            </a:r>
            <a:r>
              <a:rPr lang="es-ES" sz="2400" dirty="0"/>
              <a:t>?” </a:t>
            </a:r>
            <a:endParaRPr lang="es-ES" sz="2400" dirty="0"/>
          </a:p>
        </p:txBody>
      </p:sp>
    </p:spTree>
    <p:extLst>
      <p:ext uri="{BB962C8B-B14F-4D97-AF65-F5344CB8AC3E}">
        <p14:creationId xmlns:p14="http://schemas.microsoft.com/office/powerpoint/2010/main" val="33813127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texto 2"/>
          <p:cNvSpPr>
            <a:spLocks noGrp="1"/>
          </p:cNvSpPr>
          <p:nvPr>
            <p:ph type="body" sz="half" idx="10"/>
          </p:nvPr>
        </p:nvSpPr>
        <p:spPr/>
        <p:txBody>
          <a:bodyPr/>
          <a:lstStyle/>
          <a:p>
            <a:endParaRPr lang="es-ES"/>
          </a:p>
        </p:txBody>
      </p:sp>
      <p:sp>
        <p:nvSpPr>
          <p:cNvPr id="4" name="Marcador de texto 3"/>
          <p:cNvSpPr>
            <a:spLocks noGrp="1"/>
          </p:cNvSpPr>
          <p:nvPr>
            <p:ph type="body" sz="half" idx="11"/>
          </p:nvPr>
        </p:nvSpPr>
        <p:spPr/>
        <p:txBody>
          <a:bodyPr/>
          <a:lstStyle/>
          <a:p>
            <a:endParaRPr lang="es-ES"/>
          </a:p>
        </p:txBody>
      </p:sp>
      <p:sp>
        <p:nvSpPr>
          <p:cNvPr id="5" name="Marcador de texto 4"/>
          <p:cNvSpPr>
            <a:spLocks noGrp="1"/>
          </p:cNvSpPr>
          <p:nvPr>
            <p:ph type="body" sz="half" idx="12"/>
          </p:nvPr>
        </p:nvSpPr>
        <p:spPr/>
        <p:txBody>
          <a:bodyPr/>
          <a:lstStyle/>
          <a:p>
            <a:endParaRPr lang="es-ES"/>
          </a:p>
        </p:txBody>
      </p:sp>
      <p:sp>
        <p:nvSpPr>
          <p:cNvPr id="6" name="Marcador de texto 5"/>
          <p:cNvSpPr>
            <a:spLocks noGrp="1"/>
          </p:cNvSpPr>
          <p:nvPr>
            <p:ph type="body" sz="half" idx="13"/>
          </p:nvPr>
        </p:nvSpPr>
        <p:spPr/>
        <p:txBody>
          <a:bodyPr/>
          <a:lstStyle/>
          <a:p>
            <a:endParaRPr lang="es-ES"/>
          </a:p>
        </p:txBody>
      </p:sp>
      <p:pic>
        <p:nvPicPr>
          <p:cNvPr id="7" name="Imagen 6"/>
          <p:cNvPicPr>
            <a:picLocks noChangeAspect="1"/>
          </p:cNvPicPr>
          <p:nvPr/>
        </p:nvPicPr>
        <p:blipFill rotWithShape="1">
          <a:blip r:embed="rId2"/>
          <a:srcRect l="7018" t="13704" r="34298" b="5361"/>
          <a:stretch/>
        </p:blipFill>
        <p:spPr>
          <a:xfrm>
            <a:off x="1670017" y="-24559"/>
            <a:ext cx="8903396" cy="6907119"/>
          </a:xfrm>
          <a:prstGeom prst="rect">
            <a:avLst/>
          </a:prstGeom>
        </p:spPr>
      </p:pic>
    </p:spTree>
    <p:extLst>
      <p:ext uri="{BB962C8B-B14F-4D97-AF65-F5344CB8AC3E}">
        <p14:creationId xmlns:p14="http://schemas.microsoft.com/office/powerpoint/2010/main" val="38247878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vadinimas 1">
            <a:extLst>
              <a:ext uri="{FF2B5EF4-FFF2-40B4-BE49-F238E27FC236}">
                <a16:creationId xmlns:a16="http://schemas.microsoft.com/office/drawing/2014/main" id="{51DABE05-291F-C8BD-51A0-4C0B7992C2C9}"/>
              </a:ext>
            </a:extLst>
          </p:cNvPr>
          <p:cNvSpPr txBox="1">
            <a:spLocks/>
          </p:cNvSpPr>
          <p:nvPr/>
        </p:nvSpPr>
        <p:spPr>
          <a:xfrm>
            <a:off x="1329872" y="-146396"/>
            <a:ext cx="10176328" cy="198717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500" b="0" i="0" kern="1200">
                <a:solidFill>
                  <a:srgbClr val="231F20"/>
                </a:solidFill>
                <a:latin typeface="Poppins" panose="00000500000000000000" pitchFamily="50" charset="-70"/>
                <a:ea typeface="Verdana" panose="020B0604030504040204" pitchFamily="34" charset="0"/>
                <a:cs typeface="Poppins" panose="00000500000000000000" pitchFamily="50" charset="-70"/>
              </a:defRPr>
            </a:lvl1pPr>
          </a:lstStyle>
          <a:p>
            <a:r>
              <a:rPr lang="lt-LT" sz="3100" b="1" dirty="0"/>
              <a:t>Regional Innovation Valleys</a:t>
            </a:r>
          </a:p>
          <a:p>
            <a:r>
              <a:rPr lang="lt-LT" sz="3100" b="1" dirty="0"/>
              <a:t>EUROPEAN CIRCULAR INNOVATION VALLEY (ECIV)</a:t>
            </a:r>
          </a:p>
        </p:txBody>
      </p:sp>
      <p:grpSp>
        <p:nvGrpSpPr>
          <p:cNvPr id="6" name="Grupo 5"/>
          <p:cNvGrpSpPr/>
          <p:nvPr/>
        </p:nvGrpSpPr>
        <p:grpSpPr>
          <a:xfrm>
            <a:off x="1025088" y="1840776"/>
            <a:ext cx="4071845" cy="3650795"/>
            <a:chOff x="533242" y="4288508"/>
            <a:chExt cx="3730763" cy="2264692"/>
          </a:xfrm>
        </p:grpSpPr>
        <p:sp>
          <p:nvSpPr>
            <p:cNvPr id="9" name="Rectángulo 8"/>
            <p:cNvSpPr/>
            <p:nvPr/>
          </p:nvSpPr>
          <p:spPr>
            <a:xfrm>
              <a:off x="665513" y="4438291"/>
              <a:ext cx="3598492" cy="2114909"/>
            </a:xfrm>
            <a:prstGeom prst="rect">
              <a:avLst/>
            </a:prstGeom>
            <a:solidFill>
              <a:srgbClr val="FC9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533242" y="4288508"/>
              <a:ext cx="3598492" cy="2114909"/>
            </a:xfrm>
            <a:prstGeom prst="rect">
              <a:avLst/>
            </a:prstGeom>
            <a:solidFill>
              <a:srgbClr val="828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 name="Teksto vietos rezervavimo ženklas 2">
            <a:extLst>
              <a:ext uri="{FF2B5EF4-FFF2-40B4-BE49-F238E27FC236}">
                <a16:creationId xmlns:a16="http://schemas.microsoft.com/office/drawing/2014/main" id="{7DC83411-7CD4-87C5-84E6-71E6CBDD2732}"/>
              </a:ext>
            </a:extLst>
          </p:cNvPr>
          <p:cNvSpPr>
            <a:spLocks noGrp="1"/>
          </p:cNvSpPr>
          <p:nvPr>
            <p:ph type="body" sz="half" idx="10"/>
          </p:nvPr>
        </p:nvSpPr>
        <p:spPr>
          <a:xfrm>
            <a:off x="1329873" y="2163339"/>
            <a:ext cx="3445328" cy="3782106"/>
          </a:xfrm>
        </p:spPr>
        <p:txBody>
          <a:bodyPr>
            <a:normAutofit/>
          </a:bodyPr>
          <a:lstStyle/>
          <a:p>
            <a:r>
              <a:rPr lang="en-US" sz="1600" dirty="0">
                <a:solidFill>
                  <a:schemeClr val="bg1"/>
                </a:solidFill>
              </a:rPr>
              <a:t>The project will create an </a:t>
            </a:r>
            <a:r>
              <a:rPr lang="en-US" sz="1600" b="1" dirty="0">
                <a:solidFill>
                  <a:schemeClr val="bg1"/>
                </a:solidFill>
              </a:rPr>
              <a:t>interregional ecosystem</a:t>
            </a:r>
            <a:r>
              <a:rPr lang="en-US" sz="1600" dirty="0">
                <a:solidFill>
                  <a:schemeClr val="bg1"/>
                </a:solidFill>
              </a:rPr>
              <a:t> within the European Union to </a:t>
            </a:r>
            <a:r>
              <a:rPr lang="en-US" sz="1600" b="1" dirty="0">
                <a:solidFill>
                  <a:schemeClr val="bg1"/>
                </a:solidFill>
              </a:rPr>
              <a:t>transform value chains </a:t>
            </a:r>
            <a:r>
              <a:rPr lang="en-US" sz="1600" dirty="0">
                <a:solidFill>
                  <a:schemeClr val="bg1"/>
                </a:solidFill>
              </a:rPr>
              <a:t>with the aim of developing and delivering </a:t>
            </a:r>
            <a:r>
              <a:rPr lang="en-US" sz="1600" b="1" dirty="0">
                <a:solidFill>
                  <a:schemeClr val="bg1"/>
                </a:solidFill>
              </a:rPr>
              <a:t>new circular solutions to the market </a:t>
            </a:r>
            <a:r>
              <a:rPr lang="en-US" sz="1600" dirty="0">
                <a:solidFill>
                  <a:schemeClr val="bg1"/>
                </a:solidFill>
              </a:rPr>
              <a:t>with a </a:t>
            </a:r>
            <a:r>
              <a:rPr lang="en-US" sz="1600" b="1" dirty="0">
                <a:solidFill>
                  <a:schemeClr val="bg1"/>
                </a:solidFill>
              </a:rPr>
              <a:t>mission-oriented</a:t>
            </a:r>
            <a:r>
              <a:rPr lang="en-US" sz="1600" dirty="0">
                <a:solidFill>
                  <a:schemeClr val="bg1"/>
                </a:solidFill>
              </a:rPr>
              <a:t> approach.</a:t>
            </a:r>
          </a:p>
        </p:txBody>
      </p:sp>
      <p:pic>
        <p:nvPicPr>
          <p:cNvPr id="7" name="Imagen 6"/>
          <p:cNvPicPr>
            <a:picLocks noChangeAspect="1"/>
          </p:cNvPicPr>
          <p:nvPr/>
        </p:nvPicPr>
        <p:blipFill rotWithShape="1">
          <a:blip r:embed="rId2"/>
          <a:srcRect l="3585" t="27526" r="43868" b="8859"/>
          <a:stretch/>
        </p:blipFill>
        <p:spPr>
          <a:xfrm>
            <a:off x="6086948" y="1840776"/>
            <a:ext cx="4860843" cy="2347518"/>
          </a:xfrm>
          <a:prstGeom prst="rect">
            <a:avLst/>
          </a:prstGeom>
        </p:spPr>
      </p:pic>
      <p:pic>
        <p:nvPicPr>
          <p:cNvPr id="8" name="Imagen 7" descr="Un dibujo con letras&#10;&#10;Descripción generada automáticamente con confianza media">
            <a:extLst>
              <a:ext uri="{FF2B5EF4-FFF2-40B4-BE49-F238E27FC236}">
                <a16:creationId xmlns:a16="http://schemas.microsoft.com/office/drawing/2014/main" id="{8AFF7266-80F9-5C3E-8E30-B0E0D3FF21B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03066" y="4554498"/>
            <a:ext cx="2212587" cy="1152973"/>
          </a:xfrm>
          <a:prstGeom prst="rect">
            <a:avLst/>
          </a:prstGeom>
        </p:spPr>
      </p:pic>
      <p:pic>
        <p:nvPicPr>
          <p:cNvPr id="15" name="Picture 4" descr="https://ec.europa.eu/regional_policy/images/information-sources/logo-download-center/eu_co_funded_en.jpg"/>
          <p:cNvPicPr>
            <a:picLocks noChangeAspect="1" noChangeArrowheads="1"/>
          </p:cNvPicPr>
          <p:nvPr/>
        </p:nvPicPr>
        <p:blipFill rotWithShape="1">
          <a:blip r:embed="rId4">
            <a:extLst>
              <a:ext uri="{28A0092B-C50C-407E-A947-70E740481C1C}">
                <a14:useLocalDpi xmlns:a14="http://schemas.microsoft.com/office/drawing/2010/main" val="0"/>
              </a:ext>
            </a:extLst>
          </a:blip>
          <a:srcRect r="68384"/>
          <a:stretch/>
        </p:blipFill>
        <p:spPr bwMode="auto">
          <a:xfrm>
            <a:off x="294422" y="847190"/>
            <a:ext cx="553304" cy="36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6651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FFFFFF"/>
      </a:lt1>
      <a:dk2>
        <a:srgbClr val="DADDEC"/>
      </a:dk2>
      <a:lt2>
        <a:srgbClr val="9899CA"/>
      </a:lt2>
      <a:accent1>
        <a:srgbClr val="FC9C75"/>
      </a:accent1>
      <a:accent2>
        <a:srgbClr val="07215E"/>
      </a:accent2>
      <a:accent3>
        <a:srgbClr val="6C30EE"/>
      </a:accent3>
      <a:accent4>
        <a:srgbClr val="709DEC"/>
      </a:accent4>
      <a:accent5>
        <a:srgbClr val="ED9E72"/>
      </a:accent5>
      <a:accent6>
        <a:srgbClr val="000000"/>
      </a:accent6>
      <a:hlink>
        <a:srgbClr val="000000"/>
      </a:hlink>
      <a:folHlink>
        <a:srgbClr val="9899C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_prezentacijos_šablonas_202207 (1).pptx" id="{B7347D3E-02AD-4013-80D6-D7102213455E}" vid="{CE3EBE1C-DBCF-403F-BA75-DA5CE8D8AB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C67354BEFFBC8418530328A31BC0847" ma:contentTypeVersion="0" ma:contentTypeDescription="Create a new document." ma:contentTypeScope="" ma:versionID="8c6ec819b9f718cff97c414cca5c2714">
  <xsd:schema xmlns:xsd="http://www.w3.org/2001/XMLSchema" xmlns:xs="http://www.w3.org/2001/XMLSchema" xmlns:p="http://schemas.microsoft.com/office/2006/metadata/properties" targetNamespace="http://schemas.microsoft.com/office/2006/metadata/properties" ma:root="true" ma:fieldsID="553f2d8843fd2aa64b81f9e8c63a661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2467B7-953D-4100-B305-265CAB149068}">
  <ds:schemaRefs>
    <ds:schemaRef ds:uri="http://schemas.microsoft.com/sharepoint/v3/contenttype/forms"/>
  </ds:schemaRefs>
</ds:datastoreItem>
</file>

<file path=customXml/itemProps2.xml><?xml version="1.0" encoding="utf-8"?>
<ds:datastoreItem xmlns:ds="http://schemas.openxmlformats.org/officeDocument/2006/customXml" ds:itemID="{4A11B661-02E3-4B45-B36C-DE383B584210}">
  <ds:schemaRefs>
    <ds:schemaRef ds:uri="http://purl.org/dc/terms/"/>
    <ds:schemaRef ds:uri="4c4d1ca7-edc3-42a5-8b71-8130353c6982"/>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82FF4F9-96F5-46B4-9D30-92F70790CD65}"/>
</file>

<file path=docProps/app.xml><?xml version="1.0" encoding="utf-8"?>
<Properties xmlns="http://schemas.openxmlformats.org/officeDocument/2006/extended-properties" xmlns:vt="http://schemas.openxmlformats.org/officeDocument/2006/docPropsVTypes">
  <Template/>
  <TotalTime>1021</TotalTime>
  <Words>642</Words>
  <Application>Microsoft Office PowerPoint</Application>
  <PresentationFormat>Panorámica</PresentationFormat>
  <Paragraphs>64</Paragraphs>
  <Slides>14</Slides>
  <Notes>0</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14</vt:i4>
      </vt:variant>
    </vt:vector>
  </HeadingPairs>
  <TitlesOfParts>
    <vt:vector size="21" baseType="lpstr">
      <vt:lpstr>Arial</vt:lpstr>
      <vt:lpstr>Calibri</vt:lpstr>
      <vt:lpstr>Poppins</vt:lpstr>
      <vt:lpstr>Times New Roman</vt:lpstr>
      <vt:lpstr>Verdana</vt:lpstr>
      <vt:lpstr>Office Theme</vt:lpstr>
      <vt:lpstr>Presentación de Microsoft PowerPoint</vt:lpstr>
      <vt:lpstr>Driving Regional Growth through Innovation - highlighting best practices  A new dance-floor for Circular Solutions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CIRCULAR INNOVATION VALLEY (ECIV)  A new dance-floor for Circular Solutions</dc:title>
  <dc:creator>Karina Urbanavičiūtė</dc:creator>
  <cp:lastModifiedBy>X062646</cp:lastModifiedBy>
  <cp:revision>46</cp:revision>
  <dcterms:created xsi:type="dcterms:W3CDTF">2024-08-06T12:13:56Z</dcterms:created>
  <dcterms:modified xsi:type="dcterms:W3CDTF">2024-10-07T13:03:26Z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0x0101007C67354BEFFBC8418530328A31BC0847</vt:lpwstr>
  </property>
  <property fmtid="{D5CDD505-2E9C-101B-9397-08002B2CF9AE}" pid="3" name="MediaServiceImageTags">
    <vt:lpwstr/>
  </property>
</Properties>
</file>