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6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88" r:id="rId3"/>
    <p:sldId id="272" r:id="rId4"/>
    <p:sldId id="273" r:id="rId5"/>
    <p:sldId id="274" r:id="rId6"/>
    <p:sldId id="279" r:id="rId7"/>
    <p:sldId id="278" r:id="rId8"/>
    <p:sldId id="277" r:id="rId9"/>
    <p:sldId id="276" r:id="rId10"/>
    <p:sldId id="280" r:id="rId11"/>
    <p:sldId id="275" r:id="rId12"/>
    <p:sldId id="283" r:id="rId13"/>
    <p:sldId id="282" r:id="rId14"/>
    <p:sldId id="281" r:id="rId15"/>
    <p:sldId id="287" r:id="rId16"/>
    <p:sldId id="269" r:id="rId17"/>
  </p:sldIdLst>
  <p:sldSz cx="9144000" cy="6858000" type="screen4x3"/>
  <p:notesSz cx="6858000" cy="9144000"/>
  <p:embeddedFontLst>
    <p:embeddedFont>
      <p:font typeface="FlandersArtSerif-Regular" panose="020B0604020202020204" charset="0"/>
      <p:regular r:id="rId19"/>
    </p:embeddedFont>
    <p:embeddedFont>
      <p:font typeface="FlandersArtSans-Bold" panose="020B0604020202020204" charset="0"/>
      <p:bold r:id="rId20"/>
    </p:embeddedFont>
    <p:embeddedFont>
      <p:font typeface="FlandersArtSans-Regular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717171"/>
    <a:srgbClr val="646464"/>
    <a:srgbClr val="9B9B9B"/>
    <a:srgbClr val="EE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162" autoAdjust="0"/>
  </p:normalViewPr>
  <p:slideViewPr>
    <p:cSldViewPr snapToGrid="0" showGuides="1">
      <p:cViewPr>
        <p:scale>
          <a:sx n="115" d="100"/>
          <a:sy n="115" d="100"/>
        </p:scale>
        <p:origin x="-1524" y="-60"/>
      </p:cViewPr>
      <p:guideLst>
        <p:guide orient="horz" pos="2160"/>
        <p:guide pos="2880"/>
        <p:guide pos="55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jl Rommelaere" userId="09e47f87-3279-4691-a977-460aec6466bb" providerId="ADAL" clId="{844D2577-6BA6-463F-98E9-34996244FDA5}"/>
    <pc:docChg chg="custSel addSld delSld modSld sldOrd">
      <pc:chgData name="Tijl Rommelaere" userId="09e47f87-3279-4691-a977-460aec6466bb" providerId="ADAL" clId="{844D2577-6BA6-463F-98E9-34996244FDA5}" dt="2018-10-08T15:29:03.313" v="75" actId="20577"/>
      <pc:docMkLst>
        <pc:docMk/>
      </pc:docMkLst>
      <pc:sldChg chg="addSp del">
        <pc:chgData name="Tijl Rommelaere" userId="09e47f87-3279-4691-a977-460aec6466bb" providerId="ADAL" clId="{844D2577-6BA6-463F-98E9-34996244FDA5}" dt="2018-10-08T15:24:59.480" v="44" actId="2696"/>
        <pc:sldMkLst>
          <pc:docMk/>
          <pc:sldMk cId="2687129575" sldId="256"/>
        </pc:sldMkLst>
        <pc:spChg chg="add">
          <ac:chgData name="Tijl Rommelaere" userId="09e47f87-3279-4691-a977-460aec6466bb" providerId="ADAL" clId="{844D2577-6BA6-463F-98E9-34996244FDA5}" dt="2018-10-08T15:24:01.009" v="33" actId="2696"/>
          <ac:spMkLst>
            <pc:docMk/>
            <pc:sldMk cId="2687129575" sldId="256"/>
            <ac:spMk id="12" creationId="{A52F04BE-40AA-4A1C-932A-953800B10B74}"/>
          </ac:spMkLst>
        </pc:spChg>
      </pc:sldChg>
      <pc:sldChg chg="del">
        <pc:chgData name="Tijl Rommelaere" userId="09e47f87-3279-4691-a977-460aec6466bb" providerId="ADAL" clId="{844D2577-6BA6-463F-98E9-34996244FDA5}" dt="2018-10-08T15:21:12.850" v="8" actId="2696"/>
        <pc:sldMkLst>
          <pc:docMk/>
          <pc:sldMk cId="2429238659" sldId="257"/>
        </pc:sldMkLst>
      </pc:sldChg>
      <pc:sldChg chg="del">
        <pc:chgData name="Tijl Rommelaere" userId="09e47f87-3279-4691-a977-460aec6466bb" providerId="ADAL" clId="{844D2577-6BA6-463F-98E9-34996244FDA5}" dt="2018-10-08T15:21:01.760" v="3" actId="2696"/>
        <pc:sldMkLst>
          <pc:docMk/>
          <pc:sldMk cId="0" sldId="264"/>
        </pc:sldMkLst>
      </pc:sldChg>
      <pc:sldChg chg="del">
        <pc:chgData name="Tijl Rommelaere" userId="09e47f87-3279-4691-a977-460aec6466bb" providerId="ADAL" clId="{844D2577-6BA6-463F-98E9-34996244FDA5}" dt="2018-10-08T15:21:04.032" v="4" actId="2696"/>
        <pc:sldMkLst>
          <pc:docMk/>
          <pc:sldMk cId="0" sldId="265"/>
        </pc:sldMkLst>
      </pc:sldChg>
      <pc:sldChg chg="del">
        <pc:chgData name="Tijl Rommelaere" userId="09e47f87-3279-4691-a977-460aec6466bb" providerId="ADAL" clId="{844D2577-6BA6-463F-98E9-34996244FDA5}" dt="2018-10-08T15:21:06.335" v="5" actId="2696"/>
        <pc:sldMkLst>
          <pc:docMk/>
          <pc:sldMk cId="0" sldId="266"/>
        </pc:sldMkLst>
      </pc:sldChg>
      <pc:sldChg chg="del">
        <pc:chgData name="Tijl Rommelaere" userId="09e47f87-3279-4691-a977-460aec6466bb" providerId="ADAL" clId="{844D2577-6BA6-463F-98E9-34996244FDA5}" dt="2018-10-08T15:21:08.702" v="6" actId="2696"/>
        <pc:sldMkLst>
          <pc:docMk/>
          <pc:sldMk cId="0" sldId="267"/>
        </pc:sldMkLst>
      </pc:sldChg>
      <pc:sldChg chg="del">
        <pc:chgData name="Tijl Rommelaere" userId="09e47f87-3279-4691-a977-460aec6466bb" providerId="ADAL" clId="{844D2577-6BA6-463F-98E9-34996244FDA5}" dt="2018-10-08T15:21:10.750" v="7" actId="2696"/>
        <pc:sldMkLst>
          <pc:docMk/>
          <pc:sldMk cId="0" sldId="268"/>
        </pc:sldMkLst>
      </pc:sldChg>
      <pc:sldChg chg="addSp delSp modSp">
        <pc:chgData name="Tijl Rommelaere" userId="09e47f87-3279-4691-a977-460aec6466bb" providerId="ADAL" clId="{844D2577-6BA6-463F-98E9-34996244FDA5}" dt="2018-10-08T15:28:42.032" v="74" actId="1076"/>
        <pc:sldMkLst>
          <pc:docMk/>
          <pc:sldMk cId="0" sldId="269"/>
        </pc:sldMkLst>
        <pc:picChg chg="add del mod">
          <ac:chgData name="Tijl Rommelaere" userId="09e47f87-3279-4691-a977-460aec6466bb" providerId="ADAL" clId="{844D2577-6BA6-463F-98E9-34996244FDA5}" dt="2018-10-08T15:28:23.110" v="72" actId="478"/>
          <ac:picMkLst>
            <pc:docMk/>
            <pc:sldMk cId="0" sldId="269"/>
            <ac:picMk id="22" creationId="{ABF2C676-8F5D-487A-B302-D22BB624E735}"/>
          </ac:picMkLst>
        </pc:picChg>
        <pc:picChg chg="add mod">
          <ac:chgData name="Tijl Rommelaere" userId="09e47f87-3279-4691-a977-460aec6466bb" providerId="ADAL" clId="{844D2577-6BA6-463F-98E9-34996244FDA5}" dt="2018-10-08T15:28:42.032" v="74" actId="1076"/>
          <ac:picMkLst>
            <pc:docMk/>
            <pc:sldMk cId="0" sldId="269"/>
            <ac:picMk id="23" creationId="{42FEE415-6EE6-450B-AB6F-097C4B9FC0A1}"/>
          </ac:picMkLst>
        </pc:picChg>
        <pc:picChg chg="add mod">
          <ac:chgData name="Tijl Rommelaere" userId="09e47f87-3279-4691-a977-460aec6466bb" providerId="ADAL" clId="{844D2577-6BA6-463F-98E9-34996244FDA5}" dt="2018-10-08T15:28:42.032" v="74" actId="1076"/>
          <ac:picMkLst>
            <pc:docMk/>
            <pc:sldMk cId="0" sldId="269"/>
            <ac:picMk id="24" creationId="{14A4B0F7-67AA-454C-A1E0-C630CB6C1388}"/>
          </ac:picMkLst>
        </pc:picChg>
      </pc:sldChg>
      <pc:sldChg chg="del">
        <pc:chgData name="Tijl Rommelaere" userId="09e47f87-3279-4691-a977-460aec6466bb" providerId="ADAL" clId="{844D2577-6BA6-463F-98E9-34996244FDA5}" dt="2018-10-08T15:21:14.887" v="9" actId="2696"/>
        <pc:sldMkLst>
          <pc:docMk/>
          <pc:sldMk cId="0" sldId="270"/>
        </pc:sldMkLst>
      </pc:sldChg>
      <pc:sldChg chg="del">
        <pc:chgData name="Tijl Rommelaere" userId="09e47f87-3279-4691-a977-460aec6466bb" providerId="ADAL" clId="{844D2577-6BA6-463F-98E9-34996244FDA5}" dt="2018-10-08T15:21:17.235" v="10" actId="2696"/>
        <pc:sldMkLst>
          <pc:docMk/>
          <pc:sldMk cId="0" sldId="271"/>
        </pc:sldMkLst>
      </pc:sldChg>
      <pc:sldChg chg="addSp modSp">
        <pc:chgData name="Tijl Rommelaere" userId="09e47f87-3279-4691-a977-460aec6466bb" providerId="ADAL" clId="{844D2577-6BA6-463F-98E9-34996244FDA5}" dt="2018-10-08T15:27:14.046" v="54" actId="1076"/>
        <pc:sldMkLst>
          <pc:docMk/>
          <pc:sldMk cId="3459573875" sldId="272"/>
        </pc:sldMkLst>
        <pc:picChg chg="add mod">
          <ac:chgData name="Tijl Rommelaere" userId="09e47f87-3279-4691-a977-460aec6466bb" providerId="ADAL" clId="{844D2577-6BA6-463F-98E9-34996244FDA5}" dt="2018-10-08T15:27:14.046" v="54" actId="1076"/>
          <ac:picMkLst>
            <pc:docMk/>
            <pc:sldMk cId="3459573875" sldId="272"/>
            <ac:picMk id="5" creationId="{4EB2C95D-222D-4B25-9DC3-2496C79D35CB}"/>
          </ac:picMkLst>
        </pc:picChg>
      </pc:sldChg>
      <pc:sldChg chg="addSp modSp">
        <pc:chgData name="Tijl Rommelaere" userId="09e47f87-3279-4691-a977-460aec6466bb" providerId="ADAL" clId="{844D2577-6BA6-463F-98E9-34996244FDA5}" dt="2018-10-08T15:27:22.562" v="56" actId="1076"/>
        <pc:sldMkLst>
          <pc:docMk/>
          <pc:sldMk cId="1403763348" sldId="273"/>
        </pc:sldMkLst>
        <pc:spChg chg="mod">
          <ac:chgData name="Tijl Rommelaere" userId="09e47f87-3279-4691-a977-460aec6466bb" providerId="ADAL" clId="{844D2577-6BA6-463F-98E9-34996244FDA5}" dt="2018-10-08T15:27:22.562" v="56" actId="1076"/>
          <ac:spMkLst>
            <pc:docMk/>
            <pc:sldMk cId="1403763348" sldId="273"/>
            <ac:spMk id="10" creationId="{00000000-0000-0000-0000-000000000000}"/>
          </ac:spMkLst>
        </pc:spChg>
        <pc:picChg chg="add">
          <ac:chgData name="Tijl Rommelaere" userId="09e47f87-3279-4691-a977-460aec6466bb" providerId="ADAL" clId="{844D2577-6BA6-463F-98E9-34996244FDA5}" dt="2018-10-08T15:27:18" v="55" actId="1076"/>
          <ac:picMkLst>
            <pc:docMk/>
            <pc:sldMk cId="1403763348" sldId="273"/>
            <ac:picMk id="11" creationId="{96AD4773-A695-4584-854C-D5156D13F8AC}"/>
          </ac:picMkLst>
        </pc:picChg>
      </pc:sldChg>
      <pc:sldChg chg="addSp">
        <pc:chgData name="Tijl Rommelaere" userId="09e47f87-3279-4691-a977-460aec6466bb" providerId="ADAL" clId="{844D2577-6BA6-463F-98E9-34996244FDA5}" dt="2018-10-08T15:27:26.297" v="57" actId="20577"/>
        <pc:sldMkLst>
          <pc:docMk/>
          <pc:sldMk cId="490715671" sldId="274"/>
        </pc:sldMkLst>
        <pc:picChg chg="add">
          <ac:chgData name="Tijl Rommelaere" userId="09e47f87-3279-4691-a977-460aec6466bb" providerId="ADAL" clId="{844D2577-6BA6-463F-98E9-34996244FDA5}" dt="2018-10-08T15:27:26.297" v="57" actId="20577"/>
          <ac:picMkLst>
            <pc:docMk/>
            <pc:sldMk cId="490715671" sldId="274"/>
            <ac:picMk id="5" creationId="{83FA0F39-23F7-4F12-96B9-33E228FFBD1F}"/>
          </ac:picMkLst>
        </pc:picChg>
      </pc:sldChg>
      <pc:sldChg chg="addSp modSp">
        <pc:chgData name="Tijl Rommelaere" userId="09e47f87-3279-4691-a977-460aec6466bb" providerId="ADAL" clId="{844D2577-6BA6-463F-98E9-34996244FDA5}" dt="2018-10-08T15:27:59.047" v="65" actId="5793"/>
        <pc:sldMkLst>
          <pc:docMk/>
          <pc:sldMk cId="2218230135" sldId="276"/>
        </pc:sldMkLst>
        <pc:spChg chg="mod">
          <ac:chgData name="Tijl Rommelaere" userId="09e47f87-3279-4691-a977-460aec6466bb" providerId="ADAL" clId="{844D2577-6BA6-463F-98E9-34996244FDA5}" dt="2018-10-08T15:27:59.047" v="65" actId="5793"/>
          <ac:spMkLst>
            <pc:docMk/>
            <pc:sldMk cId="2218230135" sldId="276"/>
            <ac:spMk id="10" creationId="{00000000-0000-0000-0000-000000000000}"/>
          </ac:spMkLst>
        </pc:spChg>
        <pc:picChg chg="mod">
          <ac:chgData name="Tijl Rommelaere" userId="09e47f87-3279-4691-a977-460aec6466bb" providerId="ADAL" clId="{844D2577-6BA6-463F-98E9-34996244FDA5}" dt="2018-10-08T15:27:53.547" v="63" actId="1076"/>
          <ac:picMkLst>
            <pc:docMk/>
            <pc:sldMk cId="2218230135" sldId="276"/>
            <ac:picMk id="4" creationId="{8AF227DB-A05A-4C19-A16C-297F30AFA6EF}"/>
          </ac:picMkLst>
        </pc:picChg>
        <pc:picChg chg="add">
          <ac:chgData name="Tijl Rommelaere" userId="09e47f87-3279-4691-a977-460aec6466bb" providerId="ADAL" clId="{844D2577-6BA6-463F-98E9-34996244FDA5}" dt="2018-10-08T15:27:44.156" v="62" actId="5793"/>
          <ac:picMkLst>
            <pc:docMk/>
            <pc:sldMk cId="2218230135" sldId="276"/>
            <ac:picMk id="5" creationId="{C47EBFD4-F769-4876-A31F-4BD769319D75}"/>
          </ac:picMkLst>
        </pc:picChg>
      </pc:sldChg>
      <pc:sldChg chg="addSp">
        <pc:chgData name="Tijl Rommelaere" userId="09e47f87-3279-4691-a977-460aec6466bb" providerId="ADAL" clId="{844D2577-6BA6-463F-98E9-34996244FDA5}" dt="2018-10-08T15:27:41.391" v="61" actId="20577"/>
        <pc:sldMkLst>
          <pc:docMk/>
          <pc:sldMk cId="1307920841" sldId="277"/>
        </pc:sldMkLst>
        <pc:picChg chg="add">
          <ac:chgData name="Tijl Rommelaere" userId="09e47f87-3279-4691-a977-460aec6466bb" providerId="ADAL" clId="{844D2577-6BA6-463F-98E9-34996244FDA5}" dt="2018-10-08T15:27:41.391" v="61" actId="20577"/>
          <ac:picMkLst>
            <pc:docMk/>
            <pc:sldMk cId="1307920841" sldId="277"/>
            <ac:picMk id="5" creationId="{66316BFC-4B5F-4D82-8F74-5169C3E7ED4F}"/>
          </ac:picMkLst>
        </pc:picChg>
      </pc:sldChg>
      <pc:sldChg chg="addSp">
        <pc:chgData name="Tijl Rommelaere" userId="09e47f87-3279-4691-a977-460aec6466bb" providerId="ADAL" clId="{844D2577-6BA6-463F-98E9-34996244FDA5}" dt="2018-10-08T15:27:38.140" v="60" actId="20577"/>
        <pc:sldMkLst>
          <pc:docMk/>
          <pc:sldMk cId="2839286464" sldId="278"/>
        </pc:sldMkLst>
        <pc:picChg chg="add">
          <ac:chgData name="Tijl Rommelaere" userId="09e47f87-3279-4691-a977-460aec6466bb" providerId="ADAL" clId="{844D2577-6BA6-463F-98E9-34996244FDA5}" dt="2018-10-08T15:27:38.140" v="60" actId="20577"/>
          <ac:picMkLst>
            <pc:docMk/>
            <pc:sldMk cId="2839286464" sldId="278"/>
            <ac:picMk id="5" creationId="{2ECC0C93-B4A9-4323-B37E-A2D3463E7BCE}"/>
          </ac:picMkLst>
        </pc:picChg>
      </pc:sldChg>
      <pc:sldChg chg="addSp modSp">
        <pc:chgData name="Tijl Rommelaere" userId="09e47f87-3279-4691-a977-460aec6466bb" providerId="ADAL" clId="{844D2577-6BA6-463F-98E9-34996244FDA5}" dt="2018-10-08T15:27:34.375" v="59" actId="1076"/>
        <pc:sldMkLst>
          <pc:docMk/>
          <pc:sldMk cId="831484078" sldId="279"/>
        </pc:sldMkLst>
        <pc:picChg chg="mod">
          <ac:chgData name="Tijl Rommelaere" userId="09e47f87-3279-4691-a977-460aec6466bb" providerId="ADAL" clId="{844D2577-6BA6-463F-98E9-34996244FDA5}" dt="2018-10-08T15:27:34.375" v="59" actId="1076"/>
          <ac:picMkLst>
            <pc:docMk/>
            <pc:sldMk cId="831484078" sldId="279"/>
            <ac:picMk id="6" creationId="{C4648272-4B3C-403F-A96D-428F09DFF42A}"/>
          </ac:picMkLst>
        </pc:picChg>
        <pc:picChg chg="add">
          <ac:chgData name="Tijl Rommelaere" userId="09e47f87-3279-4691-a977-460aec6466bb" providerId="ADAL" clId="{844D2577-6BA6-463F-98E9-34996244FDA5}" dt="2018-10-08T15:27:29.859" v="58" actId="1076"/>
          <ac:picMkLst>
            <pc:docMk/>
            <pc:sldMk cId="831484078" sldId="279"/>
            <ac:picMk id="7" creationId="{5811FB5E-03C7-461E-AE7F-BE90FF62E4C0}"/>
          </ac:picMkLst>
        </pc:picChg>
      </pc:sldChg>
      <pc:sldChg chg="addSp">
        <pc:chgData name="Tijl Rommelaere" userId="09e47f87-3279-4691-a977-460aec6466bb" providerId="ADAL" clId="{844D2577-6BA6-463F-98E9-34996244FDA5}" dt="2018-10-08T15:28:06" v="66" actId="20577"/>
        <pc:sldMkLst>
          <pc:docMk/>
          <pc:sldMk cId="1738426104" sldId="280"/>
        </pc:sldMkLst>
        <pc:picChg chg="add">
          <ac:chgData name="Tijl Rommelaere" userId="09e47f87-3279-4691-a977-460aec6466bb" providerId="ADAL" clId="{844D2577-6BA6-463F-98E9-34996244FDA5}" dt="2018-10-08T15:28:06" v="66" actId="20577"/>
          <ac:picMkLst>
            <pc:docMk/>
            <pc:sldMk cId="1738426104" sldId="280"/>
            <ac:picMk id="6" creationId="{56B30E97-06A7-4C5A-93DC-6D2534A4201B}"/>
          </ac:picMkLst>
        </pc:picChg>
      </pc:sldChg>
      <pc:sldChg chg="addSp">
        <pc:chgData name="Tijl Rommelaere" userId="09e47f87-3279-4691-a977-460aec6466bb" providerId="ADAL" clId="{844D2577-6BA6-463F-98E9-34996244FDA5}" dt="2018-10-08T15:28:11.500" v="68" actId="20577"/>
        <pc:sldMkLst>
          <pc:docMk/>
          <pc:sldMk cId="3142401832" sldId="282"/>
        </pc:sldMkLst>
        <pc:picChg chg="add">
          <ac:chgData name="Tijl Rommelaere" userId="09e47f87-3279-4691-a977-460aec6466bb" providerId="ADAL" clId="{844D2577-6BA6-463F-98E9-34996244FDA5}" dt="2018-10-08T15:28:11.500" v="68" actId="20577"/>
          <ac:picMkLst>
            <pc:docMk/>
            <pc:sldMk cId="3142401832" sldId="282"/>
            <ac:picMk id="5" creationId="{04BE4899-0290-43EF-84E8-AA172CC311E0}"/>
          </ac:picMkLst>
        </pc:picChg>
      </pc:sldChg>
      <pc:sldChg chg="addSp">
        <pc:chgData name="Tijl Rommelaere" userId="09e47f87-3279-4691-a977-460aec6466bb" providerId="ADAL" clId="{844D2577-6BA6-463F-98E9-34996244FDA5}" dt="2018-10-08T15:28:09.422" v="67" actId="20577"/>
        <pc:sldMkLst>
          <pc:docMk/>
          <pc:sldMk cId="479867125" sldId="283"/>
        </pc:sldMkLst>
        <pc:picChg chg="add">
          <ac:chgData name="Tijl Rommelaere" userId="09e47f87-3279-4691-a977-460aec6466bb" providerId="ADAL" clId="{844D2577-6BA6-463F-98E9-34996244FDA5}" dt="2018-10-08T15:28:09.422" v="67" actId="20577"/>
          <ac:picMkLst>
            <pc:docMk/>
            <pc:sldMk cId="479867125" sldId="283"/>
            <ac:picMk id="5" creationId="{0C2192A9-926F-4D94-B925-CD968024C4F8}"/>
          </ac:picMkLst>
        </pc:picChg>
      </pc:sldChg>
      <pc:sldChg chg="del">
        <pc:chgData name="Tijl Rommelaere" userId="09e47f87-3279-4691-a977-460aec6466bb" providerId="ADAL" clId="{844D2577-6BA6-463F-98E9-34996244FDA5}" dt="2018-10-08T15:20:59.667" v="2" actId="2696"/>
        <pc:sldMkLst>
          <pc:docMk/>
          <pc:sldMk cId="2192529585" sldId="284"/>
        </pc:sldMkLst>
      </pc:sldChg>
      <pc:sldChg chg="del">
        <pc:chgData name="Tijl Rommelaere" userId="09e47f87-3279-4691-a977-460aec6466bb" providerId="ADAL" clId="{844D2577-6BA6-463F-98E9-34996244FDA5}" dt="2018-10-08T15:20:57.497" v="1" actId="2696"/>
        <pc:sldMkLst>
          <pc:docMk/>
          <pc:sldMk cId="2458334106" sldId="285"/>
        </pc:sldMkLst>
      </pc:sldChg>
      <pc:sldChg chg="del">
        <pc:chgData name="Tijl Rommelaere" userId="09e47f87-3279-4691-a977-460aec6466bb" providerId="ADAL" clId="{844D2577-6BA6-463F-98E9-34996244FDA5}" dt="2018-10-08T15:20:55.266" v="0" actId="2696"/>
        <pc:sldMkLst>
          <pc:docMk/>
          <pc:sldMk cId="1394770817" sldId="286"/>
        </pc:sldMkLst>
      </pc:sldChg>
      <pc:sldChg chg="addSp">
        <pc:chgData name="Tijl Rommelaere" userId="09e47f87-3279-4691-a977-460aec6466bb" providerId="ADAL" clId="{844D2577-6BA6-463F-98E9-34996244FDA5}" dt="2018-10-08T15:28:15.344" v="69" actId="20577"/>
        <pc:sldMkLst>
          <pc:docMk/>
          <pc:sldMk cId="1991390880" sldId="287"/>
        </pc:sldMkLst>
        <pc:picChg chg="add">
          <ac:chgData name="Tijl Rommelaere" userId="09e47f87-3279-4691-a977-460aec6466bb" providerId="ADAL" clId="{844D2577-6BA6-463F-98E9-34996244FDA5}" dt="2018-10-08T15:28:15.344" v="69" actId="20577"/>
          <ac:picMkLst>
            <pc:docMk/>
            <pc:sldMk cId="1991390880" sldId="287"/>
            <ac:picMk id="16" creationId="{EFA342DA-2A8E-4B27-BC80-0311BB8ED5F5}"/>
          </ac:picMkLst>
        </pc:picChg>
      </pc:sldChg>
      <pc:sldChg chg="addSp delSp modSp add ord">
        <pc:chgData name="Tijl Rommelaere" userId="09e47f87-3279-4691-a977-460aec6466bb" providerId="ADAL" clId="{844D2577-6BA6-463F-98E9-34996244FDA5}" dt="2018-10-08T15:29:03.313" v="75" actId="20577"/>
        <pc:sldMkLst>
          <pc:docMk/>
          <pc:sldMk cId="1491387317" sldId="288"/>
        </pc:sldMkLst>
        <pc:spChg chg="add del mod">
          <ac:chgData name="Tijl Rommelaere" userId="09e47f87-3279-4691-a977-460aec6466bb" providerId="ADAL" clId="{844D2577-6BA6-463F-98E9-34996244FDA5}" dt="2018-10-08T15:22:08.510" v="14" actId="931"/>
          <ac:spMkLst>
            <pc:docMk/>
            <pc:sldMk cId="1491387317" sldId="288"/>
            <ac:spMk id="3" creationId="{6A34A1FD-1C3C-45CC-9CC0-C65F35151552}"/>
          </ac:spMkLst>
        </pc:spChg>
        <pc:spChg chg="del">
          <ac:chgData name="Tijl Rommelaere" userId="09e47f87-3279-4691-a977-460aec6466bb" providerId="ADAL" clId="{844D2577-6BA6-463F-98E9-34996244FDA5}" dt="2018-10-08T15:22:41.091" v="20" actId="478"/>
          <ac:spMkLst>
            <pc:docMk/>
            <pc:sldMk cId="1491387317" sldId="288"/>
            <ac:spMk id="5" creationId="{00000000-0000-0000-0000-000000000000}"/>
          </ac:spMkLst>
        </pc:spChg>
        <pc:spChg chg="add del mod">
          <ac:chgData name="Tijl Rommelaere" userId="09e47f87-3279-4691-a977-460aec6466bb" providerId="ADAL" clId="{844D2577-6BA6-463F-98E9-34996244FDA5}" dt="2018-10-08T15:22:52.831" v="23" actId="478"/>
          <ac:spMkLst>
            <pc:docMk/>
            <pc:sldMk cId="1491387317" sldId="288"/>
            <ac:spMk id="9" creationId="{80A2F3E3-F5B8-4FDA-B680-AF265281B511}"/>
          </ac:spMkLst>
        </pc:spChg>
        <pc:spChg chg="mod">
          <ac:chgData name="Tijl Rommelaere" userId="09e47f87-3279-4691-a977-460aec6466bb" providerId="ADAL" clId="{844D2577-6BA6-463F-98E9-34996244FDA5}" dt="2018-10-08T15:23:06.370" v="25" actId="14100"/>
          <ac:spMkLst>
            <pc:docMk/>
            <pc:sldMk cId="1491387317" sldId="288"/>
            <ac:spMk id="14" creationId="{00000000-0000-0000-0000-000000000000}"/>
          </ac:spMkLst>
        </pc:spChg>
        <pc:spChg chg="del">
          <ac:chgData name="Tijl Rommelaere" userId="09e47f87-3279-4691-a977-460aec6466bb" providerId="ADAL" clId="{844D2577-6BA6-463F-98E9-34996244FDA5}" dt="2018-10-08T15:22:37.775" v="19" actId="478"/>
          <ac:spMkLst>
            <pc:docMk/>
            <pc:sldMk cId="1491387317" sldId="288"/>
            <ac:spMk id="16" creationId="{A583ED12-F130-432E-879E-F6F8AA931515}"/>
          </ac:spMkLst>
        </pc:spChg>
        <pc:spChg chg="del">
          <ac:chgData name="Tijl Rommelaere" userId="09e47f87-3279-4691-a977-460aec6466bb" providerId="ADAL" clId="{844D2577-6BA6-463F-98E9-34996244FDA5}" dt="2018-10-08T15:22:48.747" v="22" actId="478"/>
          <ac:spMkLst>
            <pc:docMk/>
            <pc:sldMk cId="1491387317" sldId="288"/>
            <ac:spMk id="17" creationId="{622A689E-7308-45A0-A57D-79456439508A}"/>
          </ac:spMkLst>
        </pc:spChg>
        <pc:spChg chg="add mod">
          <ac:chgData name="Tijl Rommelaere" userId="09e47f87-3279-4691-a977-460aec6466bb" providerId="ADAL" clId="{844D2577-6BA6-463F-98E9-34996244FDA5}" dt="2018-10-08T15:24:53.574" v="43" actId="1076"/>
          <ac:spMkLst>
            <pc:docMk/>
            <pc:sldMk cId="1491387317" sldId="288"/>
            <ac:spMk id="22" creationId="{6248B0A2-963E-417C-A41C-CB1240A598B0}"/>
          </ac:spMkLst>
        </pc:spChg>
        <pc:spChg chg="add mod">
          <ac:chgData name="Tijl Rommelaere" userId="09e47f87-3279-4691-a977-460aec6466bb" providerId="ADAL" clId="{844D2577-6BA6-463F-98E9-34996244FDA5}" dt="2018-10-08T15:29:03.313" v="75" actId="20577"/>
          <ac:spMkLst>
            <pc:docMk/>
            <pc:sldMk cId="1491387317" sldId="288"/>
            <ac:spMk id="23" creationId="{64226846-1AC0-4E15-A730-4325794ED8F2}"/>
          </ac:spMkLst>
        </pc:spChg>
        <pc:spChg chg="add mod">
          <ac:chgData name="Tijl Rommelaere" userId="09e47f87-3279-4691-a977-460aec6466bb" providerId="ADAL" clId="{844D2577-6BA6-463F-98E9-34996244FDA5}" dt="2018-10-08T15:24:32.502" v="39" actId="1076"/>
          <ac:spMkLst>
            <pc:docMk/>
            <pc:sldMk cId="1491387317" sldId="288"/>
            <ac:spMk id="24" creationId="{76BAF17E-F8C4-4C31-AE8D-E44ECB6378DB}"/>
          </ac:spMkLst>
        </pc:spChg>
        <pc:grpChg chg="mod">
          <ac:chgData name="Tijl Rommelaere" userId="09e47f87-3279-4691-a977-460aec6466bb" providerId="ADAL" clId="{844D2577-6BA6-463F-98E9-34996244FDA5}" dt="2018-10-08T15:22:57.594" v="24" actId="14100"/>
          <ac:grpSpMkLst>
            <pc:docMk/>
            <pc:sldMk cId="1491387317" sldId="288"/>
            <ac:grpSpMk id="12" creationId="{00000000-0000-0000-0000-000000000000}"/>
          </ac:grpSpMkLst>
        </pc:grpChg>
        <pc:picChg chg="add mod ord">
          <ac:chgData name="Tijl Rommelaere" userId="09e47f87-3279-4691-a977-460aec6466bb" providerId="ADAL" clId="{844D2577-6BA6-463F-98E9-34996244FDA5}" dt="2018-10-08T15:23:17.141" v="27" actId="1076"/>
          <ac:picMkLst>
            <pc:docMk/>
            <pc:sldMk cId="1491387317" sldId="288"/>
            <ac:picMk id="6" creationId="{359D9DFF-B8E2-4692-9F8A-BD08B25FB0E5}"/>
          </ac:picMkLst>
        </pc:picChg>
        <pc:picChg chg="del">
          <ac:chgData name="Tijl Rommelaere" userId="09e47f87-3279-4691-a977-460aec6466bb" providerId="ADAL" clId="{844D2577-6BA6-463F-98E9-34996244FDA5}" dt="2018-10-08T15:21:47.176" v="13" actId="478"/>
          <ac:picMkLst>
            <pc:docMk/>
            <pc:sldMk cId="1491387317" sldId="288"/>
            <ac:picMk id="7" creationId="{F0A124DA-781B-4EAF-9BB4-E668DECD9E8C}"/>
          </ac:picMkLst>
        </pc:picChg>
        <pc:picChg chg="add mod">
          <ac:chgData name="Tijl Rommelaere" userId="09e47f87-3279-4691-a977-460aec6466bb" providerId="ADAL" clId="{844D2577-6BA6-463F-98E9-34996244FDA5}" dt="2018-10-08T15:26:55.031" v="51" actId="1076"/>
          <ac:picMkLst>
            <pc:docMk/>
            <pc:sldMk cId="1491387317" sldId="288"/>
            <ac:picMk id="11" creationId="{FB5B471B-E5C4-465C-BA3E-451252469574}"/>
          </ac:picMkLst>
        </pc:picChg>
        <pc:picChg chg="del">
          <ac:chgData name="Tijl Rommelaere" userId="09e47f87-3279-4691-a977-460aec6466bb" providerId="ADAL" clId="{844D2577-6BA6-463F-98E9-34996244FDA5}" dt="2018-10-08T15:22:44.514" v="21" actId="478"/>
          <ac:picMkLst>
            <pc:docMk/>
            <pc:sldMk cId="1491387317" sldId="288"/>
            <ac:picMk id="18" creationId="{EE59938F-4929-43C2-AC6F-F426F8549DF2}"/>
          </ac:picMkLst>
        </pc:picChg>
        <pc:picChg chg="del">
          <ac:chgData name="Tijl Rommelaere" userId="09e47f87-3279-4691-a977-460aec6466bb" providerId="ADAL" clId="{844D2577-6BA6-463F-98E9-34996244FDA5}" dt="2018-10-08T15:22:44.514" v="21" actId="478"/>
          <ac:picMkLst>
            <pc:docMk/>
            <pc:sldMk cId="1491387317" sldId="288"/>
            <ac:picMk id="19" creationId="{5E3FEFF2-2285-4295-9970-7456FBE798DB}"/>
          </ac:picMkLst>
        </pc:picChg>
        <pc:picChg chg="del">
          <ac:chgData name="Tijl Rommelaere" userId="09e47f87-3279-4691-a977-460aec6466bb" providerId="ADAL" clId="{844D2577-6BA6-463F-98E9-34996244FDA5}" dt="2018-10-08T15:22:44.514" v="21" actId="478"/>
          <ac:picMkLst>
            <pc:docMk/>
            <pc:sldMk cId="1491387317" sldId="288"/>
            <ac:picMk id="20" creationId="{3411BCCA-14BF-4D9A-AB1F-0886BC5B9DFE}"/>
          </ac:picMkLst>
        </pc:picChg>
        <pc:picChg chg="del">
          <ac:chgData name="Tijl Rommelaere" userId="09e47f87-3279-4691-a977-460aec6466bb" providerId="ADAL" clId="{844D2577-6BA6-463F-98E9-34996244FDA5}" dt="2018-10-08T15:22:44.514" v="21" actId="478"/>
          <ac:picMkLst>
            <pc:docMk/>
            <pc:sldMk cId="1491387317" sldId="288"/>
            <ac:picMk id="21" creationId="{C8AE6113-7220-4F70-9E51-A7793454A8C8}"/>
          </ac:picMkLst>
        </pc:picChg>
        <pc:picChg chg="add mod">
          <ac:chgData name="Tijl Rommelaere" userId="09e47f87-3279-4691-a977-460aec6466bb" providerId="ADAL" clId="{844D2577-6BA6-463F-98E9-34996244FDA5}" dt="2018-10-08T15:24:44.940" v="41" actId="1076"/>
          <ac:picMkLst>
            <pc:docMk/>
            <pc:sldMk cId="1491387317" sldId="288"/>
            <ac:picMk id="25" creationId="{A628C946-60E9-4A61-95D6-DF0A86B3C6F4}"/>
          </ac:picMkLst>
        </pc:picChg>
      </pc:sldChg>
    </pc:docChg>
  </pc:docChgLst>
  <pc:docChgLst>
    <pc:chgData name="Tijl Rommelaere" userId="09e47f87-3279-4691-a977-460aec6466bb" providerId="ADAL" clId="{517A25A3-4F92-4E5B-8A61-3D11D17A0033}"/>
    <pc:docChg chg="modSld">
      <pc:chgData name="Tijl Rommelaere" userId="09e47f87-3279-4691-a977-460aec6466bb" providerId="ADAL" clId="{517A25A3-4F92-4E5B-8A61-3D11D17A0033}" dt="2018-10-08T18:32:16.092" v="52" actId="1076"/>
      <pc:docMkLst>
        <pc:docMk/>
      </pc:docMkLst>
      <pc:sldChg chg="modSp">
        <pc:chgData name="Tijl Rommelaere" userId="09e47f87-3279-4691-a977-460aec6466bb" providerId="ADAL" clId="{517A25A3-4F92-4E5B-8A61-3D11D17A0033}" dt="2018-10-08T18:29:13.293" v="3" actId="20577"/>
        <pc:sldMkLst>
          <pc:docMk/>
          <pc:sldMk cId="2218230135" sldId="276"/>
        </pc:sldMkLst>
        <pc:spChg chg="mod">
          <ac:chgData name="Tijl Rommelaere" userId="09e47f87-3279-4691-a977-460aec6466bb" providerId="ADAL" clId="{517A25A3-4F92-4E5B-8A61-3D11D17A0033}" dt="2018-10-08T18:29:13.293" v="3" actId="20577"/>
          <ac:spMkLst>
            <pc:docMk/>
            <pc:sldMk cId="2218230135" sldId="276"/>
            <ac:spMk id="9" creationId="{00000000-0000-0000-0000-000000000000}"/>
          </ac:spMkLst>
        </pc:spChg>
      </pc:sldChg>
      <pc:sldChg chg="modSp">
        <pc:chgData name="Tijl Rommelaere" userId="09e47f87-3279-4691-a977-460aec6466bb" providerId="ADAL" clId="{517A25A3-4F92-4E5B-8A61-3D11D17A0033}" dt="2018-10-08T18:32:16.092" v="52" actId="1076"/>
        <pc:sldMkLst>
          <pc:docMk/>
          <pc:sldMk cId="1738426104" sldId="280"/>
        </pc:sldMkLst>
        <pc:spChg chg="mod">
          <ac:chgData name="Tijl Rommelaere" userId="09e47f87-3279-4691-a977-460aec6466bb" providerId="ADAL" clId="{517A25A3-4F92-4E5B-8A61-3D11D17A0033}" dt="2018-10-08T18:32:06.889" v="50" actId="20577"/>
          <ac:spMkLst>
            <pc:docMk/>
            <pc:sldMk cId="1738426104" sldId="280"/>
            <ac:spMk id="9" creationId="{00000000-0000-0000-0000-000000000000}"/>
          </ac:spMkLst>
        </pc:spChg>
        <pc:spChg chg="mod">
          <ac:chgData name="Tijl Rommelaere" userId="09e47f87-3279-4691-a977-460aec6466bb" providerId="ADAL" clId="{517A25A3-4F92-4E5B-8A61-3D11D17A0033}" dt="2018-10-08T18:32:13.186" v="51" actId="1076"/>
          <ac:spMkLst>
            <pc:docMk/>
            <pc:sldMk cId="1738426104" sldId="280"/>
            <ac:spMk id="10" creationId="{00000000-0000-0000-0000-000000000000}"/>
          </ac:spMkLst>
        </pc:spChg>
        <pc:picChg chg="mod">
          <ac:chgData name="Tijl Rommelaere" userId="09e47f87-3279-4691-a977-460aec6466bb" providerId="ADAL" clId="{517A25A3-4F92-4E5B-8A61-3D11D17A0033}" dt="2018-10-08T18:32:16.092" v="52" actId="1076"/>
          <ac:picMkLst>
            <pc:docMk/>
            <pc:sldMk cId="1738426104" sldId="280"/>
            <ac:picMk id="5" creationId="{C21BE703-C94E-4E3A-91F3-F2C2B18954D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9/10/2018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8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3686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4561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4300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4225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5728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7706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8950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937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902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8457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6148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2039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8502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8394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12" y="288000"/>
            <a:ext cx="900000" cy="17954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83444"/>
            <a:ext cx="7416000" cy="2020555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901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88000"/>
            <a:ext cx="8553506" cy="6265475"/>
            <a:chOff x="288000" y="288000"/>
            <a:chExt cx="8553506" cy="6265475"/>
          </a:xfrm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0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2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66" y="535659"/>
            <a:ext cx="900000" cy="179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76000" y="288000"/>
            <a:ext cx="7379999" cy="6265475"/>
            <a:chOff x="1476000" y="288000"/>
            <a:chExt cx="7379999" cy="6265475"/>
          </a:xfrm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2104574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/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8" y="288000"/>
            <a:ext cx="900000" cy="1795442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3636022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 algn="r"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 dirty="0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28278"/>
            <a:ext cx="2141621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9/10/2018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latin typeface="FlandersArtSans-Regular" panose="00000500000000000000" pitchFamily="2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018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5" y="4781437"/>
            <a:ext cx="900000" cy="1795440"/>
          </a:xfrm>
          <a:prstGeom prst="rect">
            <a:avLst/>
          </a:prstGeom>
        </p:spPr>
      </p:pic>
      <p:sp>
        <p:nvSpPr>
          <p:cNvPr id="1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9/10/2018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0610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pic>
        <p:nvPicPr>
          <p:cNvPr id="9" name="Tijdelijke aanduiding voor 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999" y="247781"/>
            <a:ext cx="900000" cy="1795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1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9/10/2018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176691" y="4191642"/>
            <a:ext cx="3408509" cy="211290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10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5" y="4808332"/>
            <a:ext cx="900000" cy="17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5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1" name="Groeperen 10"/>
          <p:cNvGrpSpPr/>
          <p:nvPr userDrawn="1"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5" name="Rechthoek 4"/>
            <p:cNvSpPr/>
            <p:nvPr userDrawn="1"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ige driehoek 6"/>
            <p:cNvSpPr/>
            <p:nvPr userDrawn="1"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3686547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9/10/2018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10" y="4792399"/>
            <a:ext cx="900000" cy="17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0146" y="1908000"/>
            <a:ext cx="3391854" cy="3780000"/>
          </a:xfrm>
        </p:spPr>
        <p:txBody>
          <a:bodyPr bIns="0"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2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9/10/2018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294228" y="1908000"/>
            <a:ext cx="3708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9" y="5857200"/>
            <a:ext cx="1733762" cy="7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FlandersArtSans-Bold" panose="00000800000000000000" pitchFamily="2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9/10/2018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>
              <a:defRPr sz="2000">
                <a:latin typeface="FlandersArtSans-Bold" panose="00000800000000000000" pitchFamily="2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9" y="5857200"/>
            <a:ext cx="1733762" cy="7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9/10/2018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15200"/>
            <a:ext cx="7416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9" y="5857200"/>
            <a:ext cx="1733762" cy="7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1" y="549106"/>
            <a:ext cx="900000" cy="1795442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6140"/>
            <a:ext cx="7416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60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FD6BEBD5-99F3-4C1B-B5AF-C9279F4847C2}" type="datetimeFigureOut">
              <a:rPr lang="nl-BE" smtClean="0"/>
              <a:pPr/>
              <a:t>9/10/2018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60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60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Afbeelding 7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8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74" r:id="rId4"/>
    <p:sldLayoutId id="2147483678" r:id="rId5"/>
    <p:sldLayoutId id="2147483650" r:id="rId6"/>
    <p:sldLayoutId id="2147483652" r:id="rId7"/>
    <p:sldLayoutId id="2147483655" r:id="rId8"/>
  </p:sldLayoutIdLst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1"/>
        </a:buBlip>
        <a:defRPr sz="2200" kern="1200" spc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12"/>
        </a:buBlip>
        <a:defRPr sz="22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3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4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1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FD6BEBD5-99F3-4C1B-B5AF-C9279F4847C2}" type="datetimeFigureOut">
              <a:rPr lang="nl-BE" smtClean="0"/>
              <a:pPr/>
              <a:t>9/10/2018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erif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7" r:id="rId3"/>
    <p:sldLayoutId id="2147483676" r:id="rId4"/>
  </p:sldLayoutIdLst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kern="1200">
          <a:solidFill>
            <a:schemeClr val="tx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7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8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hyperlink" Target="http://tv.dfb.de/index.php?view=548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google.be/url?sa=i&amp;rct=j&amp;q=&amp;esrc=s&amp;source=images&amp;cd=&amp;cad=rja&amp;uact=8&amp;ved=0ahUKEwiDhJyiwpDLAhXEJg8KHQmtDgwQjRwIBw&amp;url=http://vector.me/search/email-symbol&amp;bvm=bv.114733917,d.ZWU&amp;psig=AFQjCNG0rUQlRdmD8Daf9A7gMH4DfSb2Dg&amp;ust=1456407328893012" TargetMode="External"/><Relationship Id="rId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image" Target="../media/image31.pn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www.energiesparen.be/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lucht, persoon, buiten, windmolen&#10;&#10;Beschrijving is gegenereerd met zeer hoge betrouwbaarheid">
            <a:extLst>
              <a:ext uri="{FF2B5EF4-FFF2-40B4-BE49-F238E27FC236}">
                <a16:creationId xmlns:a16="http://schemas.microsoft.com/office/drawing/2014/main" xmlns="" id="{359D9DFF-B8E2-4692-9F8A-BD08B25FB0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3667" y="-1615"/>
            <a:ext cx="9144000" cy="6858001"/>
          </a:xfrm>
        </p:spPr>
      </p:pic>
      <p:grpSp>
        <p:nvGrpSpPr>
          <p:cNvPr id="12" name="Groep 11"/>
          <p:cNvGrpSpPr/>
          <p:nvPr/>
        </p:nvGrpSpPr>
        <p:grpSpPr>
          <a:xfrm>
            <a:off x="0" y="0"/>
            <a:ext cx="5496232" cy="6858000"/>
            <a:chOff x="288001" y="288000"/>
            <a:chExt cx="7717915" cy="6265475"/>
          </a:xfrm>
        </p:grpSpPr>
        <p:sp>
          <p:nvSpPr>
            <p:cNvPr id="13" name="Rechthoek 12"/>
            <p:cNvSpPr>
              <a:spLocks/>
            </p:cNvSpPr>
            <p:nvPr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ige driehoek 13"/>
            <p:cNvSpPr/>
            <p:nvPr/>
          </p:nvSpPr>
          <p:spPr>
            <a:xfrm flipV="1">
              <a:off x="4536000" y="288000"/>
              <a:ext cx="346991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2" name="Titel 17">
            <a:extLst>
              <a:ext uri="{FF2B5EF4-FFF2-40B4-BE49-F238E27FC236}">
                <a16:creationId xmlns:a16="http://schemas.microsoft.com/office/drawing/2014/main" xmlns="" id="{6248B0A2-963E-417C-A41C-CB1240A59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348" y="337825"/>
            <a:ext cx="4980976" cy="546254"/>
          </a:xfrm>
        </p:spPr>
        <p:txBody>
          <a:bodyPr anchor="b"/>
          <a:lstStyle/>
          <a:p>
            <a:r>
              <a:rPr lang="nl-BE" b="0" dirty="0">
                <a:solidFill>
                  <a:schemeClr val="tx1"/>
                </a:solidFill>
                <a:latin typeface="FlandersArtSans-Bold" panose="00000800000000000000" pitchFamily="2" charset="0"/>
              </a:rPr>
              <a:t>Energy in </a:t>
            </a:r>
            <a:r>
              <a:rPr lang="nl-BE" b="0" dirty="0" err="1">
                <a:solidFill>
                  <a:schemeClr val="tx1"/>
                </a:solidFill>
                <a:latin typeface="FlandersArtSans-Bold" panose="00000800000000000000" pitchFamily="2" charset="0"/>
              </a:rPr>
              <a:t>Flanders</a:t>
            </a:r>
            <a:endParaRPr lang="nl-BE" b="0" dirty="0">
              <a:solidFill>
                <a:schemeClr val="tx1"/>
              </a:solidFill>
              <a:latin typeface="FlandersArtSans-Bold" panose="00000800000000000000" pitchFamily="2" charset="0"/>
            </a:endParaRPr>
          </a:p>
        </p:txBody>
      </p:sp>
      <p:sp>
        <p:nvSpPr>
          <p:cNvPr id="23" name="Ondertitel 18">
            <a:extLst>
              <a:ext uri="{FF2B5EF4-FFF2-40B4-BE49-F238E27FC236}">
                <a16:creationId xmlns:a16="http://schemas.microsoft.com/office/drawing/2014/main" xmlns="" id="{64226846-1AC0-4E15-A730-4325794ED8F2}"/>
              </a:ext>
            </a:extLst>
          </p:cNvPr>
          <p:cNvSpPr txBox="1">
            <a:spLocks/>
          </p:cNvSpPr>
          <p:nvPr/>
        </p:nvSpPr>
        <p:spPr>
          <a:xfrm>
            <a:off x="276348" y="885693"/>
            <a:ext cx="4295652" cy="165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760"/>
              </a:lnSpc>
              <a:spcBef>
                <a:spcPts val="300"/>
              </a:spcBef>
              <a:buSzPct val="90000"/>
              <a:buFontTx/>
              <a:buNone/>
              <a:defRPr sz="1600" kern="1200" spc="0">
                <a:solidFill>
                  <a:schemeClr val="bg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0000"/>
              <a:buFontTx/>
              <a:buNone/>
              <a:defRPr sz="2000" kern="1200" spc="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None/>
              <a:defRPr sz="18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None/>
              <a:defRPr sz="16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None/>
              <a:defRPr sz="16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BE" sz="2800" dirty="0" err="1">
                <a:solidFill>
                  <a:schemeClr val="tx1"/>
                </a:solidFill>
              </a:rPr>
              <a:t>Improving</a:t>
            </a:r>
            <a:r>
              <a:rPr lang="nl-BE" sz="2800" dirty="0">
                <a:solidFill>
                  <a:schemeClr val="tx1"/>
                </a:solidFill>
              </a:rPr>
              <a:t> energy efficiency </a:t>
            </a:r>
            <a:r>
              <a:rPr lang="nl-BE" sz="2800" dirty="0" err="1">
                <a:solidFill>
                  <a:schemeClr val="tx1"/>
                </a:solidFill>
              </a:rPr>
              <a:t>and</a:t>
            </a:r>
            <a:r>
              <a:rPr lang="nl-BE" sz="2800" dirty="0">
                <a:solidFill>
                  <a:schemeClr val="tx1"/>
                </a:solidFill>
              </a:rPr>
              <a:t> promoting </a:t>
            </a:r>
            <a:r>
              <a:rPr lang="nl-BE" sz="2800" dirty="0" err="1">
                <a:solidFill>
                  <a:schemeClr val="tx1"/>
                </a:solidFill>
              </a:rPr>
              <a:t>renewable</a:t>
            </a:r>
            <a:r>
              <a:rPr lang="nl-BE" sz="2800" dirty="0">
                <a:solidFill>
                  <a:schemeClr val="tx1"/>
                </a:solidFill>
              </a:rPr>
              <a:t> energy </a:t>
            </a:r>
            <a:r>
              <a:rPr lang="nl-BE" sz="2800" dirty="0" err="1">
                <a:solidFill>
                  <a:schemeClr val="tx1"/>
                </a:solidFill>
              </a:rPr>
              <a:t>production</a:t>
            </a:r>
            <a:r>
              <a:rPr lang="nl-BE" sz="2800" dirty="0">
                <a:solidFill>
                  <a:schemeClr val="tx1"/>
                </a:solidFill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BE" sz="2800" dirty="0" err="1">
                <a:solidFill>
                  <a:schemeClr val="tx1"/>
                </a:solidFill>
              </a:rPr>
              <a:t>Flanders</a:t>
            </a:r>
            <a:r>
              <a:rPr lang="nl-BE" sz="2800" dirty="0">
                <a:solidFill>
                  <a:schemeClr val="tx1"/>
                </a:solidFill>
              </a:rPr>
              <a:t>' </a:t>
            </a:r>
            <a:r>
              <a:rPr lang="nl-BE" sz="2800" dirty="0" err="1">
                <a:solidFill>
                  <a:schemeClr val="tx1"/>
                </a:solidFill>
              </a:rPr>
              <a:t>experience</a:t>
            </a:r>
            <a:endParaRPr lang="nl-BE" sz="2800" dirty="0">
              <a:solidFill>
                <a:schemeClr val="tx1"/>
              </a:solidFill>
            </a:endParaRPr>
          </a:p>
        </p:txBody>
      </p:sp>
      <p:sp>
        <p:nvSpPr>
          <p:cNvPr id="24" name="Ondertitel 18">
            <a:extLst>
              <a:ext uri="{FF2B5EF4-FFF2-40B4-BE49-F238E27FC236}">
                <a16:creationId xmlns:a16="http://schemas.microsoft.com/office/drawing/2014/main" xmlns="" id="{76BAF17E-F8C4-4C31-AE8D-E44ECB6378DB}"/>
              </a:ext>
            </a:extLst>
          </p:cNvPr>
          <p:cNvSpPr txBox="1">
            <a:spLocks/>
          </p:cNvSpPr>
          <p:nvPr/>
        </p:nvSpPr>
        <p:spPr>
          <a:xfrm>
            <a:off x="168193" y="3429000"/>
            <a:ext cx="7416000" cy="1656000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200" kern="1200" spc="0" baseline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200" kern="1200" spc="0" baseline="0">
                <a:solidFill>
                  <a:srgbClr val="9B9B9B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6"/>
              </a:buBlip>
              <a:tabLst/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7"/>
              </a:buBlip>
              <a:tabLst/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800" dirty="0">
                <a:latin typeface="FlandersArtSans-Regular" panose="020B0604020202020204" charset="0"/>
              </a:rPr>
              <a:t>Andries Gryffroy</a:t>
            </a:r>
          </a:p>
          <a:p>
            <a:pPr marL="0" indent="0">
              <a:buNone/>
            </a:pPr>
            <a:r>
              <a:rPr lang="nl-BE" sz="2000" dirty="0">
                <a:latin typeface="FlandersArtSans-Regular" panose="020B0604020202020204" charset="0"/>
              </a:rPr>
              <a:t>Member of </a:t>
            </a:r>
            <a:r>
              <a:rPr lang="nl-BE" sz="2000" dirty="0" err="1">
                <a:latin typeface="FlandersArtSans-Regular" panose="020B0604020202020204" charset="0"/>
              </a:rPr>
              <a:t>the</a:t>
            </a:r>
            <a:r>
              <a:rPr lang="nl-BE" sz="2000" dirty="0">
                <a:latin typeface="FlandersArtSans-Regular" panose="020B0604020202020204" charset="0"/>
              </a:rPr>
              <a:t> </a:t>
            </a:r>
            <a:r>
              <a:rPr lang="nl-BE" sz="2000" dirty="0" err="1">
                <a:latin typeface="FlandersArtSans-Regular" panose="020B0604020202020204" charset="0"/>
              </a:rPr>
              <a:t>Flemish</a:t>
            </a:r>
            <a:r>
              <a:rPr lang="nl-BE" sz="2000" dirty="0">
                <a:latin typeface="FlandersArtSans-Regular" panose="020B0604020202020204" charset="0"/>
              </a:rPr>
              <a:t> </a:t>
            </a:r>
            <a:r>
              <a:rPr lang="nl-BE" sz="2000" dirty="0" err="1">
                <a:latin typeface="FlandersArtSans-Regular" panose="020B0604020202020204" charset="0"/>
              </a:rPr>
              <a:t>Parliament</a:t>
            </a:r>
            <a:endParaRPr lang="nl-BE" sz="2000" dirty="0">
              <a:latin typeface="FlandersArtSans-Regular" panose="020B0604020202020204" charset="0"/>
            </a:endParaRPr>
          </a:p>
          <a:p>
            <a:pPr marL="0" indent="0">
              <a:buNone/>
            </a:pPr>
            <a:r>
              <a:rPr lang="nl-BE" sz="2000" dirty="0" err="1">
                <a:latin typeface="FlandersArtSans-Regular" panose="020B0604020202020204" charset="0"/>
              </a:rPr>
              <a:t>Senate</a:t>
            </a:r>
            <a:endParaRPr lang="nl-BE" sz="2000" dirty="0">
              <a:latin typeface="FlandersArtSans-Regular" panose="020B0604020202020204" charset="0"/>
            </a:endParaRPr>
          </a:p>
          <a:p>
            <a:endParaRPr lang="nl-BE" sz="2800" b="1" dirty="0"/>
          </a:p>
        </p:txBody>
      </p:sp>
      <p:pic>
        <p:nvPicPr>
          <p:cNvPr id="25" name="Tijdelijke aanduiding voor afbeelding 15">
            <a:extLst>
              <a:ext uri="{FF2B5EF4-FFF2-40B4-BE49-F238E27FC236}">
                <a16:creationId xmlns:a16="http://schemas.microsoft.com/office/drawing/2014/main" xmlns="" id="{A628C946-60E9-4A61-95D6-DF0A86B3C6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6" y="4895203"/>
            <a:ext cx="900000" cy="179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FB5B471B-E5C4-465C-BA3E-4512524695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71" y="4964923"/>
            <a:ext cx="179529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87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64000" y="332109"/>
            <a:ext cx="7416000" cy="1116000"/>
          </a:xfrm>
        </p:spPr>
        <p:txBody>
          <a:bodyPr/>
          <a:lstStyle/>
          <a:p>
            <a:r>
              <a:rPr lang="nl-BE" dirty="0"/>
              <a:t>RE : </a:t>
            </a:r>
            <a:r>
              <a:rPr lang="nl-BE" dirty="0" err="1"/>
              <a:t>examples</a:t>
            </a:r>
            <a:r>
              <a:rPr lang="nl-BE" dirty="0"/>
              <a:t> : </a:t>
            </a:r>
            <a:r>
              <a:rPr lang="nl-BE" dirty="0" err="1"/>
              <a:t>cooperative</a:t>
            </a:r>
            <a:r>
              <a:rPr lang="nl-BE" dirty="0"/>
              <a:t> company – </a:t>
            </a:r>
            <a:r>
              <a:rPr lang="nl-BE" dirty="0" err="1"/>
              <a:t>crowdlending</a:t>
            </a:r>
            <a:r>
              <a:rPr lang="nl-BE" dirty="0"/>
              <a:t> – </a:t>
            </a:r>
            <a:r>
              <a:rPr lang="nl-BE" dirty="0" err="1"/>
              <a:t>sunsharing</a:t>
            </a:r>
            <a:r>
              <a:rPr lang="nl-BE" dirty="0"/>
              <a:t> - …</a:t>
            </a:r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xmlns="" id="{F2C626E6-42E9-4CF2-AD3F-E33342CE6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01" y="1840534"/>
            <a:ext cx="3683577" cy="1931256"/>
          </a:xfrm>
          <a:prstGeom prst="rect">
            <a:avLst/>
          </a:prstGeom>
        </p:spPr>
      </p:pic>
      <p:pic>
        <p:nvPicPr>
          <p:cNvPr id="5" name="Picture 2" descr="zonnepanelen voetbalclub">
            <a:hlinkClick r:id="rId4"/>
            <a:extLst>
              <a:ext uri="{FF2B5EF4-FFF2-40B4-BE49-F238E27FC236}">
                <a16:creationId xmlns:a16="http://schemas.microsoft.com/office/drawing/2014/main" xmlns="" id="{F3BDB50A-75E8-4D55-A0E6-2038A3E0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01" y="3879944"/>
            <a:ext cx="3939277" cy="205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931814BD-5BA3-4714-8A9A-EE0376D86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475" y="1720973"/>
            <a:ext cx="4048125" cy="24098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2C8DB2AE-3BE7-498D-B56E-DDC18C367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37" y="4245040"/>
            <a:ext cx="3611876" cy="24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57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784722" y="402039"/>
            <a:ext cx="7416000" cy="1116000"/>
          </a:xfrm>
        </p:spPr>
        <p:txBody>
          <a:bodyPr/>
          <a:lstStyle/>
          <a:p>
            <a:r>
              <a:rPr lang="nl-BE" dirty="0"/>
              <a:t>RE : </a:t>
            </a:r>
            <a:r>
              <a:rPr lang="nl-BE" dirty="0" err="1"/>
              <a:t>others</a:t>
            </a:r>
            <a:endParaRPr lang="nl-BE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>
            <a:noAutofit/>
          </a:bodyPr>
          <a:lstStyle/>
          <a:p>
            <a:r>
              <a:rPr lang="nl-BE" sz="2000" dirty="0" err="1"/>
              <a:t>Battery</a:t>
            </a:r>
            <a:r>
              <a:rPr lang="nl-BE" sz="2000" dirty="0"/>
              <a:t> </a:t>
            </a:r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r>
              <a:rPr lang="nl-BE" sz="2000" dirty="0" err="1"/>
              <a:t>Regulation</a:t>
            </a:r>
            <a:r>
              <a:rPr lang="nl-BE" sz="2000" dirty="0"/>
              <a:t> </a:t>
            </a:r>
            <a:r>
              <a:rPr lang="nl-BE" sz="2000" dirty="0" err="1"/>
              <a:t>for</a:t>
            </a:r>
            <a:r>
              <a:rPr lang="nl-BE" sz="2000" dirty="0"/>
              <a:t> heat </a:t>
            </a:r>
            <a:r>
              <a:rPr lang="nl-BE" sz="2000" dirty="0" err="1"/>
              <a:t>network</a:t>
            </a:r>
            <a:endParaRPr lang="nl-BE" sz="2000" dirty="0"/>
          </a:p>
          <a:p>
            <a:endParaRPr lang="nl-BE" sz="2000" dirty="0"/>
          </a:p>
          <a:p>
            <a:r>
              <a:rPr lang="nl-BE" sz="2000" dirty="0"/>
              <a:t>Smart digital meter</a:t>
            </a:r>
          </a:p>
          <a:p>
            <a:endParaRPr lang="nl-BE" sz="2000" dirty="0"/>
          </a:p>
          <a:p>
            <a:r>
              <a:rPr lang="nl-BE" sz="2000" dirty="0"/>
              <a:t>New </a:t>
            </a:r>
            <a:r>
              <a:rPr lang="nl-BE" sz="2000" dirty="0" err="1"/>
              <a:t>tarrifs</a:t>
            </a:r>
            <a:r>
              <a:rPr lang="nl-BE" sz="2000" dirty="0"/>
              <a:t> : </a:t>
            </a:r>
            <a:r>
              <a:rPr lang="nl-BE" sz="2000" dirty="0" err="1"/>
              <a:t>capacity</a:t>
            </a:r>
            <a:r>
              <a:rPr lang="nl-BE" sz="2000" dirty="0"/>
              <a:t> </a:t>
            </a:r>
            <a:r>
              <a:rPr lang="nl-BE" sz="2000" dirty="0" err="1"/>
              <a:t>driven</a:t>
            </a:r>
            <a:r>
              <a:rPr lang="nl-BE" sz="2000" dirty="0"/>
              <a:t> – flexibel - </a:t>
            </a:r>
            <a:r>
              <a:rPr lang="nl-BE" sz="2000" dirty="0" err="1"/>
              <a:t>dynamic</a:t>
            </a:r>
            <a:endParaRPr lang="nl-BE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A9FFD430-29AF-4F26-8B08-C05CDAA403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" r="577"/>
          <a:stretch/>
        </p:blipFill>
        <p:spPr>
          <a:xfrm>
            <a:off x="4129548" y="1592993"/>
            <a:ext cx="3904380" cy="204004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0C2192A9-926F-4D94-B925-CD968024C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00" y="5781000"/>
            <a:ext cx="959733" cy="8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6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13600" y="402039"/>
            <a:ext cx="7416000" cy="1116000"/>
          </a:xfrm>
        </p:spPr>
        <p:txBody>
          <a:bodyPr/>
          <a:lstStyle/>
          <a:p>
            <a:r>
              <a:rPr lang="nl-BE" dirty="0" err="1"/>
              <a:t>Involve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consumer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green energy market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864000" y="1593000"/>
            <a:ext cx="7416000" cy="3672000"/>
          </a:xfrm>
        </p:spPr>
        <p:txBody>
          <a:bodyPr vert="horz" lIns="0" tIns="0" rIns="0" bIns="0" rtlCol="0">
            <a:noAutofit/>
          </a:bodyPr>
          <a:lstStyle/>
          <a:p>
            <a:r>
              <a:rPr lang="nl-BE" sz="2000" dirty="0" err="1"/>
              <a:t>Consumers</a:t>
            </a:r>
            <a:r>
              <a:rPr lang="nl-BE" sz="2000" dirty="0"/>
              <a:t> profile ?? : </a:t>
            </a:r>
            <a:r>
              <a:rPr lang="nl-BE" sz="2000" dirty="0" err="1"/>
              <a:t>day</a:t>
            </a:r>
            <a:r>
              <a:rPr lang="nl-BE" sz="2000" dirty="0"/>
              <a:t> – </a:t>
            </a:r>
            <a:r>
              <a:rPr lang="nl-BE" sz="2000" dirty="0" err="1"/>
              <a:t>night</a:t>
            </a:r>
            <a:r>
              <a:rPr lang="nl-BE" sz="2000" dirty="0"/>
              <a:t> </a:t>
            </a:r>
            <a:r>
              <a:rPr lang="nl-BE" sz="2000" dirty="0" err="1"/>
              <a:t>bill</a:t>
            </a:r>
            <a:r>
              <a:rPr lang="nl-BE" sz="2000" dirty="0"/>
              <a:t>, we </a:t>
            </a:r>
            <a:r>
              <a:rPr lang="nl-BE" sz="2000" dirty="0" err="1"/>
              <a:t>need</a:t>
            </a:r>
            <a:r>
              <a:rPr lang="nl-BE" sz="2000" dirty="0"/>
              <a:t> a </a:t>
            </a:r>
            <a:r>
              <a:rPr lang="nl-BE" sz="2000" dirty="0" err="1"/>
              <a:t>electricity</a:t>
            </a:r>
            <a:r>
              <a:rPr lang="nl-BE" sz="2000" dirty="0"/>
              <a:t> </a:t>
            </a:r>
            <a:r>
              <a:rPr lang="nl-BE" sz="2000" dirty="0" err="1"/>
              <a:t>cost</a:t>
            </a:r>
            <a:r>
              <a:rPr lang="nl-BE" sz="2000" dirty="0"/>
              <a:t> </a:t>
            </a:r>
            <a:r>
              <a:rPr lang="nl-BE" sz="2000" dirty="0" err="1"/>
              <a:t>depending</a:t>
            </a:r>
            <a:r>
              <a:rPr lang="nl-BE" sz="2000" dirty="0"/>
              <a:t> on </a:t>
            </a:r>
            <a:r>
              <a:rPr lang="nl-BE" sz="2000" dirty="0" err="1"/>
              <a:t>the</a:t>
            </a:r>
            <a:r>
              <a:rPr lang="nl-BE" sz="2000" dirty="0"/>
              <a:t> </a:t>
            </a:r>
            <a:r>
              <a:rPr lang="nl-BE" sz="2000" dirty="0" err="1"/>
              <a:t>presence</a:t>
            </a:r>
            <a:r>
              <a:rPr lang="nl-BE" sz="2000" dirty="0"/>
              <a:t> of </a:t>
            </a:r>
            <a:r>
              <a:rPr lang="nl-BE" sz="2000" dirty="0" err="1"/>
              <a:t>reneable</a:t>
            </a:r>
            <a:r>
              <a:rPr lang="nl-BE" sz="2000" dirty="0"/>
              <a:t> energy</a:t>
            </a:r>
          </a:p>
          <a:p>
            <a:pPr>
              <a:buNone/>
            </a:pPr>
            <a:endParaRPr lang="nl-BE" sz="2000" dirty="0"/>
          </a:p>
          <a:p>
            <a:r>
              <a:rPr lang="nl-BE" sz="2000" dirty="0" err="1"/>
              <a:t>What</a:t>
            </a:r>
            <a:r>
              <a:rPr lang="nl-BE" sz="2000" dirty="0"/>
              <a:t> is in </a:t>
            </a:r>
            <a:r>
              <a:rPr lang="nl-BE" sz="2000" dirty="0" err="1"/>
              <a:t>for</a:t>
            </a:r>
            <a:r>
              <a:rPr lang="nl-BE" sz="2000" dirty="0"/>
              <a:t> me (€) : load on </a:t>
            </a:r>
            <a:r>
              <a:rPr lang="nl-BE" sz="2000" dirty="0" err="1"/>
              <a:t>the</a:t>
            </a:r>
            <a:r>
              <a:rPr lang="nl-BE" sz="2000" dirty="0"/>
              <a:t> net = </a:t>
            </a:r>
            <a:r>
              <a:rPr lang="nl-BE" sz="2000" dirty="0" err="1"/>
              <a:t>challenge</a:t>
            </a:r>
            <a:r>
              <a:rPr lang="nl-BE" sz="2000" dirty="0"/>
              <a:t> of </a:t>
            </a:r>
            <a:r>
              <a:rPr lang="nl-BE" sz="2000" dirty="0" err="1"/>
              <a:t>the</a:t>
            </a:r>
            <a:r>
              <a:rPr lang="nl-BE" sz="2000" dirty="0"/>
              <a:t> </a:t>
            </a:r>
            <a:r>
              <a:rPr lang="nl-BE" sz="2000" dirty="0" err="1"/>
              <a:t>future</a:t>
            </a:r>
            <a:endParaRPr lang="nl-BE" sz="2000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D8AD77EF-736A-48AE-8EE2-C45E1B9A0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381" y="3016045"/>
            <a:ext cx="3657600" cy="28691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04BE4899-0290-43EF-84E8-AA172CC31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00" y="5781000"/>
            <a:ext cx="959733" cy="8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01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54787" y="319549"/>
            <a:ext cx="8427838" cy="1116000"/>
          </a:xfrm>
        </p:spPr>
        <p:txBody>
          <a:bodyPr/>
          <a:lstStyle/>
          <a:p>
            <a:r>
              <a:rPr lang="nl-BE" dirty="0" err="1"/>
              <a:t>Energytransition</a:t>
            </a:r>
            <a:r>
              <a:rPr lang="nl-BE" dirty="0"/>
              <a:t> 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grid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future</a:t>
            </a:r>
            <a:endParaRPr lang="nl-BE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xmlns="" id="{1967160B-2437-4118-8DA6-8C8FEF7A9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000" y="1737134"/>
            <a:ext cx="8505524" cy="480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21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54787" y="319549"/>
            <a:ext cx="8427838" cy="1116000"/>
          </a:xfrm>
        </p:spPr>
        <p:txBody>
          <a:bodyPr/>
          <a:lstStyle/>
          <a:p>
            <a:r>
              <a:rPr lang="nl-BE" dirty="0" err="1"/>
              <a:t>Conclusion</a:t>
            </a:r>
            <a:r>
              <a:rPr lang="nl-BE" dirty="0"/>
              <a:t> 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3EE115DC-8131-468B-A596-582B2204A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05" y="1142015"/>
            <a:ext cx="8523432" cy="457397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BC937DF1-686A-4D8E-9ED7-F865C7480475}"/>
              </a:ext>
            </a:extLst>
          </p:cNvPr>
          <p:cNvSpPr txBox="1"/>
          <p:nvPr/>
        </p:nvSpPr>
        <p:spPr>
          <a:xfrm>
            <a:off x="609600" y="1455213"/>
            <a:ext cx="1592826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BE" dirty="0" err="1"/>
              <a:t>Sunsharing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="" id="{B89C315E-5352-450F-AB80-AD0342ACC42C}"/>
              </a:ext>
            </a:extLst>
          </p:cNvPr>
          <p:cNvSpPr txBox="1"/>
          <p:nvPr/>
        </p:nvSpPr>
        <p:spPr>
          <a:xfrm>
            <a:off x="609600" y="2610502"/>
            <a:ext cx="15928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BE" dirty="0"/>
              <a:t>Energy</a:t>
            </a:r>
          </a:p>
          <a:p>
            <a:r>
              <a:rPr lang="nl-BE" dirty="0" err="1"/>
              <a:t>Mobility</a:t>
            </a:r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3E92FF68-F5F2-4365-A8AF-11E82CDDD809}"/>
              </a:ext>
            </a:extLst>
          </p:cNvPr>
          <p:cNvSpPr txBox="1"/>
          <p:nvPr/>
        </p:nvSpPr>
        <p:spPr>
          <a:xfrm>
            <a:off x="1514168" y="4485483"/>
            <a:ext cx="261538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BE" dirty="0"/>
              <a:t>Home energy</a:t>
            </a:r>
          </a:p>
          <a:p>
            <a:r>
              <a:rPr lang="nl-BE" dirty="0"/>
              <a:t>Management system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xmlns="" id="{CD899978-F930-47E7-87FA-13AD31A4A476}"/>
              </a:ext>
            </a:extLst>
          </p:cNvPr>
          <p:cNvSpPr txBox="1"/>
          <p:nvPr/>
        </p:nvSpPr>
        <p:spPr>
          <a:xfrm>
            <a:off x="5343830" y="921212"/>
            <a:ext cx="337856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nl-BE" dirty="0"/>
          </a:p>
          <a:p>
            <a:r>
              <a:rPr lang="nl-BE" dirty="0"/>
              <a:t>PV </a:t>
            </a:r>
            <a:r>
              <a:rPr lang="nl-BE" dirty="0" err="1"/>
              <a:t>for</a:t>
            </a:r>
            <a:r>
              <a:rPr lang="nl-BE" dirty="0"/>
              <a:t> public </a:t>
            </a:r>
            <a:r>
              <a:rPr lang="nl-BE" dirty="0" err="1"/>
              <a:t>houses</a:t>
            </a:r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xmlns="" id="{3A746B7A-0592-44AA-B2DE-69155FFB4F55}"/>
              </a:ext>
            </a:extLst>
          </p:cNvPr>
          <p:cNvSpPr txBox="1"/>
          <p:nvPr/>
        </p:nvSpPr>
        <p:spPr>
          <a:xfrm>
            <a:off x="6195504" y="1669375"/>
            <a:ext cx="2576051" cy="104644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nl-BE" dirty="0"/>
          </a:p>
          <a:p>
            <a:r>
              <a:rPr lang="nl-BE" dirty="0"/>
              <a:t>New </a:t>
            </a:r>
            <a:r>
              <a:rPr lang="nl-BE" dirty="0" err="1"/>
              <a:t>players</a:t>
            </a:r>
            <a:r>
              <a:rPr lang="nl-BE" dirty="0"/>
              <a:t> on </a:t>
            </a:r>
            <a:r>
              <a:rPr lang="nl-BE" dirty="0" err="1"/>
              <a:t>the</a:t>
            </a:r>
            <a:endParaRPr lang="nl-BE" dirty="0"/>
          </a:p>
          <a:p>
            <a:r>
              <a:rPr lang="nl-BE" dirty="0"/>
              <a:t>Energy market</a:t>
            </a:r>
            <a:endParaRPr lang="nl-BE" sz="800" dirty="0"/>
          </a:p>
          <a:p>
            <a:r>
              <a:rPr lang="nl-BE" sz="8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xmlns="" id="{2CDC6F36-B3D3-4127-B126-3DD09422DFE3}"/>
              </a:ext>
            </a:extLst>
          </p:cNvPr>
          <p:cNvSpPr txBox="1"/>
          <p:nvPr/>
        </p:nvSpPr>
        <p:spPr>
          <a:xfrm>
            <a:off x="6195504" y="3429000"/>
            <a:ext cx="2576051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BE" dirty="0" err="1"/>
              <a:t>Dynamic</a:t>
            </a:r>
            <a:r>
              <a:rPr lang="nl-BE" dirty="0"/>
              <a:t> </a:t>
            </a:r>
            <a:r>
              <a:rPr lang="nl-BE" dirty="0" err="1"/>
              <a:t>prices</a:t>
            </a:r>
            <a:endParaRPr lang="nl-BE" dirty="0"/>
          </a:p>
          <a:p>
            <a:r>
              <a:rPr lang="nl-BE" dirty="0"/>
              <a:t>Flexibel </a:t>
            </a:r>
            <a:r>
              <a:rPr lang="nl-BE" dirty="0" err="1"/>
              <a:t>prices</a:t>
            </a:r>
            <a:endParaRPr lang="nl-BE" dirty="0"/>
          </a:p>
          <a:p>
            <a:r>
              <a:rPr lang="nl-BE" dirty="0" err="1"/>
              <a:t>Capacity</a:t>
            </a:r>
            <a:r>
              <a:rPr lang="nl-BE" dirty="0"/>
              <a:t> </a:t>
            </a:r>
            <a:r>
              <a:rPr lang="nl-BE" dirty="0" err="1"/>
              <a:t>driven</a:t>
            </a:r>
            <a:endParaRPr lang="nl-BE" dirty="0"/>
          </a:p>
          <a:p>
            <a:endParaRPr lang="nl-BE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xmlns="" id="{3D04627C-4DD6-4141-B50B-580F79FD5C58}"/>
              </a:ext>
            </a:extLst>
          </p:cNvPr>
          <p:cNvSpPr txBox="1"/>
          <p:nvPr/>
        </p:nvSpPr>
        <p:spPr>
          <a:xfrm>
            <a:off x="4364150" y="4615290"/>
            <a:ext cx="3049374" cy="104644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l-BE" dirty="0"/>
              <a:t>Home </a:t>
            </a:r>
            <a:r>
              <a:rPr lang="nl-BE" dirty="0" err="1"/>
              <a:t>battery</a:t>
            </a:r>
            <a:r>
              <a:rPr lang="nl-BE" dirty="0"/>
              <a:t> – Heat </a:t>
            </a:r>
            <a:r>
              <a:rPr lang="nl-BE" dirty="0" err="1"/>
              <a:t>network</a:t>
            </a:r>
            <a:r>
              <a:rPr lang="nl-BE" dirty="0"/>
              <a:t> – heatpump – </a:t>
            </a:r>
            <a:r>
              <a:rPr lang="nl-BE" dirty="0" err="1"/>
              <a:t>sun</a:t>
            </a:r>
            <a:r>
              <a:rPr lang="nl-BE" dirty="0"/>
              <a:t> boilers</a:t>
            </a:r>
          </a:p>
          <a:p>
            <a:r>
              <a:rPr lang="nl-BE" sz="800" dirty="0">
                <a:solidFill>
                  <a:schemeClr val="bg1"/>
                </a:solidFill>
              </a:rPr>
              <a:t>o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EFA342DA-2A8E-4B27-BC80-0311BB8ED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00" y="5781000"/>
            <a:ext cx="959733" cy="8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90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persoon, man, gebouw, kostuum&#10;&#10;Beschrijving is gegenereerd met zeer hoge betrouwbaarheid">
            <a:extLst>
              <a:ext uri="{FF2B5EF4-FFF2-40B4-BE49-F238E27FC236}">
                <a16:creationId xmlns:a16="http://schemas.microsoft.com/office/drawing/2014/main" xmlns="" id="{F0A124DA-781B-4EAF-9BB4-E668DECD9E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r="5639"/>
          <a:stretch>
            <a:fillRect/>
          </a:stretch>
        </p:blipFill>
        <p:spPr>
          <a:xfrm>
            <a:off x="640937" y="0"/>
            <a:ext cx="9144000" cy="6858001"/>
          </a:xfrm>
        </p:spPr>
      </p:pic>
      <p:grpSp>
        <p:nvGrpSpPr>
          <p:cNvPr id="12" name="Groep 11"/>
          <p:cNvGrpSpPr/>
          <p:nvPr/>
        </p:nvGrpSpPr>
        <p:grpSpPr>
          <a:xfrm>
            <a:off x="0" y="0"/>
            <a:ext cx="6228000" cy="6858000"/>
            <a:chOff x="288001" y="288000"/>
            <a:chExt cx="6033505" cy="6265475"/>
          </a:xfrm>
        </p:grpSpPr>
        <p:sp>
          <p:nvSpPr>
            <p:cNvPr id="13" name="Rechthoek 12"/>
            <p:cNvSpPr>
              <a:spLocks/>
            </p:cNvSpPr>
            <p:nvPr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ige driehoek 13"/>
            <p:cNvSpPr/>
            <p:nvPr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288054" y="2777975"/>
            <a:ext cx="4085574" cy="1800000"/>
          </a:xfrm>
        </p:spPr>
        <p:txBody>
          <a:bodyPr/>
          <a:lstStyle/>
          <a:p>
            <a:pPr marL="0" indent="0">
              <a:lnSpc>
                <a:spcPct val="100000"/>
              </a:lnSpc>
              <a:defRPr/>
            </a:pPr>
            <a:r>
              <a:rPr lang="en-US" sz="2400" b="1" dirty="0">
                <a:latin typeface="FlandersArtSans-Regular" panose="020B0604020202020204" charset="0"/>
              </a:rPr>
              <a:t>Andries Gryffroy</a:t>
            </a:r>
            <a:r>
              <a:rPr lang="en-US" sz="1800" dirty="0">
                <a:latin typeface="FlandersArtSans-Regular" panose="020B0604020202020204" charset="0"/>
              </a:rPr>
              <a:t/>
            </a:r>
            <a:br>
              <a:rPr lang="en-US" sz="1800" dirty="0">
                <a:latin typeface="FlandersArtSans-Regular" panose="020B0604020202020204" charset="0"/>
              </a:rPr>
            </a:br>
            <a:r>
              <a:rPr lang="en-US" sz="1800" dirty="0">
                <a:latin typeface="FlandersArtSans-Regular" panose="020B0604020202020204" charset="0"/>
              </a:rPr>
              <a:t>Member of the Flemish Parliament Member of the Senate of Belgium</a:t>
            </a:r>
            <a:endParaRPr lang="nl-BE" dirty="0">
              <a:latin typeface="FlandersArtSans-Regular" panose="020B0604020202020204" charset="0"/>
            </a:endParaRPr>
          </a:p>
        </p:txBody>
      </p:sp>
      <p:sp>
        <p:nvSpPr>
          <p:cNvPr id="16" name="Titel 8">
            <a:extLst>
              <a:ext uri="{FF2B5EF4-FFF2-40B4-BE49-F238E27FC236}">
                <a16:creationId xmlns:a16="http://schemas.microsoft.com/office/drawing/2014/main" xmlns="" id="{A583ED12-F130-432E-879E-F6F8AA931515}"/>
              </a:ext>
            </a:extLst>
          </p:cNvPr>
          <p:cNvSpPr txBox="1">
            <a:spLocks/>
          </p:cNvSpPr>
          <p:nvPr/>
        </p:nvSpPr>
        <p:spPr>
          <a:xfrm>
            <a:off x="299359" y="2312193"/>
            <a:ext cx="2183381" cy="11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700" b="0" i="0" kern="120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r>
              <a:rPr lang="nl-BE" dirty="0"/>
              <a:t>Contact</a:t>
            </a:r>
          </a:p>
        </p:txBody>
      </p:sp>
      <p:sp>
        <p:nvSpPr>
          <p:cNvPr id="17" name="Ondertitel 2">
            <a:extLst>
              <a:ext uri="{FF2B5EF4-FFF2-40B4-BE49-F238E27FC236}">
                <a16:creationId xmlns:a16="http://schemas.microsoft.com/office/drawing/2014/main" xmlns="" id="{622A689E-7308-45A0-A57D-79456439508A}"/>
              </a:ext>
            </a:extLst>
          </p:cNvPr>
          <p:cNvSpPr txBox="1">
            <a:spLocks/>
          </p:cNvSpPr>
          <p:nvPr/>
        </p:nvSpPr>
        <p:spPr>
          <a:xfrm>
            <a:off x="735400" y="4823346"/>
            <a:ext cx="5364553" cy="208388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r>
              <a:rPr lang="nl-BE" sz="1800" dirty="0"/>
              <a:t>andries.gryffroy@vlaamsparlement.be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r>
              <a:rPr lang="nl-BE" sz="1800" dirty="0"/>
              <a:t>www.andriesgryffroy.be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r>
              <a:rPr lang="nl-BE" sz="1800" dirty="0"/>
              <a:t>www.facebook.com/gryffroy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  <a:defRPr/>
            </a:pPr>
            <a:r>
              <a:rPr lang="nl-BE" sz="1800" dirty="0"/>
              <a:t>www.twitter.com/gryffroy</a:t>
            </a:r>
          </a:p>
        </p:txBody>
      </p:sp>
      <p:pic>
        <p:nvPicPr>
          <p:cNvPr id="18" name="Picture 2" descr="https://pbs.twimg.com/profile_images/666407537084796928/YBGgi9BO.png">
            <a:extLst>
              <a:ext uri="{FF2B5EF4-FFF2-40B4-BE49-F238E27FC236}">
                <a16:creationId xmlns:a16="http://schemas.microsoft.com/office/drawing/2014/main" xmlns="" id="{EE59938F-4929-43C2-AC6F-F426F854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74" y="6225275"/>
            <a:ext cx="409763" cy="39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xmlns="" id="{5E3FEFF2-2285-4295-9970-7456FBE79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8" y="5722239"/>
            <a:ext cx="419630" cy="401336"/>
          </a:xfrm>
          <a:prstGeom prst="rect">
            <a:avLst/>
          </a:prstGeom>
        </p:spPr>
      </p:pic>
      <p:pic>
        <p:nvPicPr>
          <p:cNvPr id="20" name="Picture 4" descr="http://vector.me/files/images/2/5/253016/email_button">
            <a:hlinkClick r:id="rId6"/>
            <a:extLst>
              <a:ext uri="{FF2B5EF4-FFF2-40B4-BE49-F238E27FC236}">
                <a16:creationId xmlns:a16="http://schemas.microsoft.com/office/drawing/2014/main" xmlns="" id="{3411BCCA-14BF-4D9A-AB1F-0886BC5B9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9" y="4730312"/>
            <a:ext cx="507241" cy="45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xmlns="" id="{C8AE6113-7220-4F70-9E51-A7793454A8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8548" y="5222391"/>
            <a:ext cx="419631" cy="401337"/>
          </a:xfrm>
          <a:prstGeom prst="rect">
            <a:avLst/>
          </a:prstGeom>
        </p:spPr>
      </p:pic>
      <p:pic>
        <p:nvPicPr>
          <p:cNvPr id="23" name="Tijdelijke aanduiding voor afbeelding 15">
            <a:extLst>
              <a:ext uri="{FF2B5EF4-FFF2-40B4-BE49-F238E27FC236}">
                <a16:creationId xmlns:a16="http://schemas.microsoft.com/office/drawing/2014/main" xmlns="" id="{42FEE415-6EE6-450B-AB6F-097C4B9FC0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4" y="180201"/>
            <a:ext cx="900000" cy="179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xmlns="" id="{14A4B0F7-67AA-454C-A1E0-C630CB6C13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09" y="249921"/>
            <a:ext cx="1795290" cy="165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784723" y="392207"/>
            <a:ext cx="7416000" cy="1116000"/>
          </a:xfrm>
        </p:spPr>
        <p:txBody>
          <a:bodyPr/>
          <a:lstStyle/>
          <a:p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figures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energy in </a:t>
            </a:r>
            <a:r>
              <a:rPr lang="nl-BE" dirty="0" err="1"/>
              <a:t>Flanders</a:t>
            </a:r>
            <a:r>
              <a:rPr lang="nl-BE" dirty="0"/>
              <a:t> (1)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D91F8BCE-FAC0-46D8-9066-11DEC8A9D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4389" y="2069474"/>
            <a:ext cx="8315449" cy="27190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4EB2C95D-222D-4B25-9DC3-2496C79D35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00" y="5781000"/>
            <a:ext cx="959733" cy="8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73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64000" y="382374"/>
            <a:ext cx="7416000" cy="1116000"/>
          </a:xfrm>
        </p:spPr>
        <p:txBody>
          <a:bodyPr/>
          <a:lstStyle/>
          <a:p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figures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energy in </a:t>
            </a:r>
            <a:r>
              <a:rPr lang="nl-BE" dirty="0" err="1"/>
              <a:t>Flanders</a:t>
            </a:r>
            <a:r>
              <a:rPr lang="nl-BE" dirty="0"/>
              <a:t> (2)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2724863" y="6042261"/>
            <a:ext cx="2961368" cy="362748"/>
          </a:xfrm>
        </p:spPr>
        <p:txBody>
          <a:bodyPr vert="horz" lIns="0" tIns="0" rIns="0" bIns="0" rtlCol="0">
            <a:noAutofit/>
          </a:bodyPr>
          <a:lstStyle/>
          <a:p>
            <a:pPr marL="288000" indent="-288000"/>
            <a:r>
              <a:rPr lang="nl-BE" sz="2000" dirty="0">
                <a:hlinkClick r:id="rId3"/>
              </a:rPr>
              <a:t>www.energiesparen.be</a:t>
            </a:r>
            <a:endParaRPr lang="nl-BE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F5309231-5484-485D-8E57-5014482E7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57" y="1391572"/>
            <a:ext cx="5400675" cy="23717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E890F52-9C1E-43DB-BDC7-6FDA6319B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231" y="1391572"/>
            <a:ext cx="3173607" cy="22955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120381DA-D069-47D1-A2C6-59498F441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05" y="3624732"/>
            <a:ext cx="1628527" cy="22955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1E9B56D5-AB05-4502-9F03-0C59F9C1A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2136" y="3608290"/>
            <a:ext cx="5014405" cy="2343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96AD4773-A695-4584-854C-D5156D13F8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00" y="5781000"/>
            <a:ext cx="959733" cy="8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3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755226" y="313549"/>
            <a:ext cx="7416000" cy="1116000"/>
          </a:xfrm>
        </p:spPr>
        <p:txBody>
          <a:bodyPr/>
          <a:lstStyle/>
          <a:p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figures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energy in </a:t>
            </a:r>
            <a:r>
              <a:rPr lang="nl-BE" dirty="0" err="1"/>
              <a:t>Flanders</a:t>
            </a:r>
            <a:r>
              <a:rPr lang="nl-BE" dirty="0"/>
              <a:t> (3)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8BAE1380-F2CF-4FA7-AEC0-43023C1F1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3187" y="1749134"/>
            <a:ext cx="8327183" cy="398307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83FA0F39-23F7-4F12-96B9-33E228FFB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00" y="5781000"/>
            <a:ext cx="959733" cy="8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1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64000" y="358943"/>
            <a:ext cx="7416000" cy="1116000"/>
          </a:xfrm>
        </p:spPr>
        <p:txBody>
          <a:bodyPr/>
          <a:lstStyle/>
          <a:p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figures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energy in </a:t>
            </a:r>
            <a:r>
              <a:rPr lang="nl-BE" dirty="0" err="1"/>
              <a:t>Flanders</a:t>
            </a:r>
            <a:r>
              <a:rPr lang="nl-BE" dirty="0"/>
              <a:t> (4)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25C3044-78A9-4C80-8024-874944F17E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xmlns="" id="{C4648272-4B3C-403F-A96D-428F09DFF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47" y="1571843"/>
            <a:ext cx="7796153" cy="41122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5811FB5E-03C7-461E-AE7F-BE90FF62E4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00" y="5781000"/>
            <a:ext cx="959733" cy="8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84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64000" y="392207"/>
            <a:ext cx="7416000" cy="1116000"/>
          </a:xfrm>
        </p:spPr>
        <p:txBody>
          <a:bodyPr/>
          <a:lstStyle/>
          <a:p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figures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energy in </a:t>
            </a:r>
            <a:r>
              <a:rPr lang="nl-BE" dirty="0" err="1"/>
              <a:t>Flanders</a:t>
            </a:r>
            <a:r>
              <a:rPr lang="nl-BE" dirty="0"/>
              <a:t> (5)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E8358E8C-7043-46C1-96DD-A39B39FE7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6606" y="1508207"/>
            <a:ext cx="3470788" cy="494367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2ECC0C93-B4A9-4323-B37E-A2D3463E7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00" y="5781000"/>
            <a:ext cx="959733" cy="8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86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64000" y="421703"/>
            <a:ext cx="7416000" cy="1116000"/>
          </a:xfrm>
        </p:spPr>
        <p:txBody>
          <a:bodyPr/>
          <a:lstStyle/>
          <a:p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figures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energy in </a:t>
            </a:r>
            <a:r>
              <a:rPr lang="nl-BE" dirty="0" err="1"/>
              <a:t>Flanders</a:t>
            </a:r>
            <a:r>
              <a:rPr lang="nl-BE" dirty="0"/>
              <a:t> (6)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D7793E81-65F3-4D9C-8F17-27EC1603D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6839" y="2180639"/>
            <a:ext cx="7113532" cy="264804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66316BFC-4B5F-4D82-8F74-5169C3E7E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00" y="5781000"/>
            <a:ext cx="959733" cy="8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20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794555" y="372542"/>
            <a:ext cx="7416000" cy="1116000"/>
          </a:xfrm>
        </p:spPr>
        <p:txBody>
          <a:bodyPr/>
          <a:lstStyle/>
          <a:p>
            <a:r>
              <a:rPr lang="nl-BE" dirty="0"/>
              <a:t>EE : </a:t>
            </a:r>
            <a:r>
              <a:rPr lang="nl-BE" dirty="0" err="1"/>
              <a:t>measures</a:t>
            </a:r>
            <a:endParaRPr lang="nl-BE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794555" y="1309189"/>
            <a:ext cx="7416000" cy="3672000"/>
          </a:xfrm>
        </p:spPr>
        <p:txBody>
          <a:bodyPr vert="horz" lIns="0" tIns="0" rIns="0" bIns="0" rtlCol="0">
            <a:noAutofit/>
          </a:bodyPr>
          <a:lstStyle/>
          <a:p>
            <a:r>
              <a:rPr lang="nl-BE" sz="2000" dirty="0" err="1"/>
              <a:t>Renovation</a:t>
            </a:r>
            <a:r>
              <a:rPr lang="nl-BE" sz="2000" dirty="0"/>
              <a:t> of public – private – </a:t>
            </a:r>
            <a:r>
              <a:rPr lang="nl-BE" sz="2000" dirty="0" err="1"/>
              <a:t>multi</a:t>
            </a:r>
            <a:r>
              <a:rPr lang="nl-BE" sz="2000" dirty="0"/>
              <a:t> </a:t>
            </a:r>
            <a:r>
              <a:rPr lang="nl-BE" sz="2000" dirty="0" err="1"/>
              <a:t>household</a:t>
            </a:r>
            <a:r>
              <a:rPr lang="nl-BE" sz="2000" dirty="0"/>
              <a:t> </a:t>
            </a:r>
            <a:r>
              <a:rPr lang="nl-BE" sz="2000" dirty="0" err="1"/>
              <a:t>houses</a:t>
            </a:r>
            <a:endParaRPr lang="nl-BE" sz="2000" dirty="0"/>
          </a:p>
          <a:p>
            <a:pPr>
              <a:buNone/>
            </a:pPr>
            <a:r>
              <a:rPr lang="nl-BE" sz="2000" dirty="0"/>
              <a:t> – </a:t>
            </a:r>
            <a:r>
              <a:rPr lang="nl-BE" sz="2000" dirty="0" err="1"/>
              <a:t>retail</a:t>
            </a:r>
            <a:r>
              <a:rPr lang="nl-BE" sz="2000" dirty="0"/>
              <a:t> – offices</a:t>
            </a:r>
          </a:p>
          <a:p>
            <a:endParaRPr lang="nl-BE" sz="2000" dirty="0"/>
          </a:p>
          <a:p>
            <a:r>
              <a:rPr lang="nl-BE" sz="2000" dirty="0"/>
              <a:t>Public </a:t>
            </a:r>
            <a:r>
              <a:rPr lang="nl-BE" sz="2000" dirty="0" err="1"/>
              <a:t>lighting</a:t>
            </a:r>
            <a:r>
              <a:rPr lang="nl-BE" sz="2000" dirty="0"/>
              <a:t> : LED + light control</a:t>
            </a:r>
          </a:p>
          <a:p>
            <a:endParaRPr lang="nl-BE" sz="2000" dirty="0"/>
          </a:p>
          <a:p>
            <a:r>
              <a:rPr lang="nl-BE" sz="2000" dirty="0"/>
              <a:t>ESCO + EPC : </a:t>
            </a:r>
            <a:r>
              <a:rPr lang="nl-BE" sz="2000" dirty="0" err="1"/>
              <a:t>just</a:t>
            </a:r>
            <a:r>
              <a:rPr lang="nl-BE" sz="2000" dirty="0"/>
              <a:t> </a:t>
            </a:r>
            <a:r>
              <a:rPr lang="nl-BE" sz="2000" dirty="0" err="1"/>
              <a:t>started</a:t>
            </a:r>
            <a:endParaRPr lang="nl-BE" sz="2000" dirty="0"/>
          </a:p>
          <a:p>
            <a:endParaRPr lang="nl-BE" sz="2000" dirty="0"/>
          </a:p>
          <a:p>
            <a:r>
              <a:rPr lang="nl-BE" sz="2000" dirty="0" err="1"/>
              <a:t>Capex</a:t>
            </a:r>
            <a:r>
              <a:rPr lang="nl-BE" sz="2000" dirty="0"/>
              <a:t> support (part of </a:t>
            </a:r>
            <a:r>
              <a:rPr lang="nl-BE" sz="2000" dirty="0" err="1"/>
              <a:t>the</a:t>
            </a:r>
            <a:r>
              <a:rPr lang="nl-BE" sz="2000" dirty="0"/>
              <a:t> </a:t>
            </a:r>
            <a:r>
              <a:rPr lang="nl-BE" sz="2000" dirty="0" err="1"/>
              <a:t>electricity</a:t>
            </a:r>
            <a:r>
              <a:rPr lang="nl-BE" sz="2000" dirty="0"/>
              <a:t> </a:t>
            </a:r>
            <a:r>
              <a:rPr lang="nl-BE" sz="2000" dirty="0" err="1"/>
              <a:t>bill</a:t>
            </a:r>
            <a:r>
              <a:rPr lang="nl-BE" sz="2000" dirty="0"/>
              <a:t> : 125 </a:t>
            </a:r>
            <a:r>
              <a:rPr lang="nl-BE" sz="2000" dirty="0" err="1"/>
              <a:t>milj</a:t>
            </a:r>
            <a:r>
              <a:rPr lang="nl-BE" sz="2000" dirty="0"/>
              <a:t> €/</a:t>
            </a:r>
            <a:r>
              <a:rPr lang="nl-BE" sz="2000" dirty="0" err="1"/>
              <a:t>year</a:t>
            </a:r>
            <a:r>
              <a:rPr lang="nl-BE" sz="2000" dirty="0"/>
              <a:t>)                  </a:t>
            </a:r>
            <a:r>
              <a:rPr lang="nl-BE" sz="2000" dirty="0" err="1"/>
              <a:t>for</a:t>
            </a:r>
            <a:r>
              <a:rPr lang="nl-BE" sz="2000" dirty="0"/>
              <a:t> EE – heat pumps – </a:t>
            </a:r>
            <a:r>
              <a:rPr lang="nl-BE" sz="2000" dirty="0" err="1"/>
              <a:t>sunboilers</a:t>
            </a:r>
            <a:endParaRPr lang="nl-BE" sz="2000" dirty="0"/>
          </a:p>
          <a:p>
            <a:endParaRPr lang="nl-BE" sz="2000" dirty="0"/>
          </a:p>
          <a:p>
            <a:r>
              <a:rPr lang="nl-BE" sz="2000" dirty="0" err="1"/>
              <a:t>Demonstration</a:t>
            </a:r>
            <a:r>
              <a:rPr lang="nl-BE" sz="2000" dirty="0"/>
              <a:t> </a:t>
            </a:r>
            <a:r>
              <a:rPr lang="nl-BE" sz="2000" dirty="0" err="1"/>
              <a:t>projects</a:t>
            </a:r>
            <a:r>
              <a:rPr lang="nl-BE" sz="2000" dirty="0"/>
              <a:t> </a:t>
            </a:r>
            <a:r>
              <a:rPr lang="nl-BE" sz="2000" dirty="0" err="1"/>
              <a:t>for</a:t>
            </a:r>
            <a:r>
              <a:rPr lang="nl-BE" sz="2000" dirty="0"/>
              <a:t> </a:t>
            </a:r>
            <a:r>
              <a:rPr lang="nl-BE" sz="2000" dirty="0" err="1"/>
              <a:t>SME’s</a:t>
            </a:r>
            <a:r>
              <a:rPr lang="nl-BE" sz="2000" dirty="0"/>
              <a:t> en </a:t>
            </a:r>
            <a:r>
              <a:rPr lang="nl-BE" sz="2000" dirty="0" err="1"/>
              <a:t>ME’s</a:t>
            </a:r>
            <a:endParaRPr lang="nl-BE" sz="2000" dirty="0"/>
          </a:p>
          <a:p>
            <a:endParaRPr lang="nl-BE" sz="2000" dirty="0"/>
          </a:p>
          <a:p>
            <a:r>
              <a:rPr lang="nl-BE" sz="2000" dirty="0"/>
              <a:t>Benchmark- &amp; auditconvenant </a:t>
            </a:r>
            <a:r>
              <a:rPr lang="nl-BE" sz="2000" dirty="0" err="1"/>
              <a:t>for</a:t>
            </a:r>
            <a:r>
              <a:rPr lang="nl-BE" sz="2000" dirty="0"/>
              <a:t> big </a:t>
            </a:r>
            <a:r>
              <a:rPr lang="nl-BE" sz="2000" dirty="0" err="1"/>
              <a:t>consumers</a:t>
            </a:r>
            <a:r>
              <a:rPr lang="nl-BE" sz="2000" dirty="0"/>
              <a:t> (</a:t>
            </a:r>
            <a:r>
              <a:rPr lang="nl-BE" sz="2000" dirty="0" err="1"/>
              <a:t>future</a:t>
            </a:r>
            <a:r>
              <a:rPr lang="nl-BE" sz="2000" dirty="0"/>
              <a:t> </a:t>
            </a:r>
          </a:p>
          <a:p>
            <a:pPr>
              <a:buNone/>
            </a:pPr>
            <a:r>
              <a:rPr lang="nl-BE" sz="2000" dirty="0" err="1"/>
              <a:t>also</a:t>
            </a:r>
            <a:r>
              <a:rPr lang="nl-BE" sz="2000" dirty="0"/>
              <a:t> </a:t>
            </a:r>
            <a:r>
              <a:rPr lang="nl-BE" sz="2000" dirty="0" err="1"/>
              <a:t>for</a:t>
            </a:r>
            <a:r>
              <a:rPr lang="nl-BE" sz="2000" dirty="0"/>
              <a:t> medium </a:t>
            </a:r>
            <a:r>
              <a:rPr lang="nl-BE" sz="2000" dirty="0" err="1"/>
              <a:t>consumers</a:t>
            </a:r>
            <a:r>
              <a:rPr lang="nl-BE" sz="2000" dirty="0"/>
              <a:t> </a:t>
            </a:r>
            <a:r>
              <a:rPr lang="nl-BE" sz="2000" dirty="0" err="1"/>
              <a:t>each</a:t>
            </a:r>
            <a:r>
              <a:rPr lang="nl-BE" sz="2000" dirty="0"/>
              <a:t> sector : </a:t>
            </a:r>
            <a:r>
              <a:rPr lang="nl-BE" sz="2000" dirty="0" err="1"/>
              <a:t>dutch</a:t>
            </a:r>
            <a:r>
              <a:rPr lang="nl-BE" sz="2000" dirty="0"/>
              <a:t> model)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8AF227DB-A05A-4C19-A16C-297F30AFA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710" y="0"/>
            <a:ext cx="1917290" cy="234026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47EBFD4-F769-4876-A31F-4BD769319D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00" y="5781000"/>
            <a:ext cx="959733" cy="8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3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64000" y="421703"/>
            <a:ext cx="7416000" cy="1116000"/>
          </a:xfrm>
        </p:spPr>
        <p:txBody>
          <a:bodyPr/>
          <a:lstStyle/>
          <a:p>
            <a:r>
              <a:rPr lang="nl-BE" dirty="0"/>
              <a:t>RE: </a:t>
            </a:r>
            <a:r>
              <a:rPr lang="nl-BE" dirty="0" err="1"/>
              <a:t>Capex</a:t>
            </a:r>
            <a:r>
              <a:rPr lang="nl-BE" dirty="0"/>
              <a:t> or </a:t>
            </a:r>
            <a:r>
              <a:rPr lang="nl-BE" dirty="0" err="1"/>
              <a:t>Opex</a:t>
            </a:r>
            <a:r>
              <a:rPr lang="nl-BE" dirty="0"/>
              <a:t>, green power </a:t>
            </a:r>
            <a:r>
              <a:rPr lang="nl-BE" dirty="0" err="1"/>
              <a:t>certificates</a:t>
            </a:r>
            <a:endParaRPr lang="nl-BE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1061966" y="1537703"/>
            <a:ext cx="7416000" cy="3672000"/>
          </a:xfrm>
        </p:spPr>
        <p:txBody>
          <a:bodyPr vert="horz" lIns="0" tIns="0" rIns="0" bIns="0" rtlCol="0">
            <a:noAutofit/>
          </a:bodyPr>
          <a:lstStyle/>
          <a:p>
            <a:r>
              <a:rPr lang="nl-BE" sz="2000" dirty="0"/>
              <a:t>OPEX support, but in </a:t>
            </a:r>
            <a:r>
              <a:rPr lang="nl-BE" sz="2000" dirty="0" err="1"/>
              <a:t>the</a:t>
            </a:r>
            <a:r>
              <a:rPr lang="nl-BE" sz="2000" dirty="0"/>
              <a:t> </a:t>
            </a:r>
            <a:r>
              <a:rPr lang="nl-BE" sz="2000" dirty="0" err="1"/>
              <a:t>future</a:t>
            </a:r>
            <a:r>
              <a:rPr lang="nl-BE" sz="2000" dirty="0"/>
              <a:t> : </a:t>
            </a:r>
            <a:r>
              <a:rPr lang="nl-BE" sz="2000" dirty="0" err="1"/>
              <a:t>tendering</a:t>
            </a:r>
            <a:r>
              <a:rPr lang="nl-BE" sz="2000" dirty="0"/>
              <a:t>? CAPEX support?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21BE703-C94E-4E3A-91F3-F2C2B1895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107" y="1907051"/>
            <a:ext cx="6277786" cy="410193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56B30E97-06A7-4C5A-93DC-6D2534A420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00" y="5781000"/>
            <a:ext cx="959733" cy="8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2610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_StateoftheArt">
  <a:themeElements>
    <a:clrScheme name="Vlaamse overheid">
      <a:dk1>
        <a:sysClr val="windowText" lastClr="000000"/>
      </a:dk1>
      <a:lt1>
        <a:sysClr val="window" lastClr="FFFFFF"/>
      </a:lt1>
      <a:dk2>
        <a:srgbClr val="EEEEE7"/>
      </a:dk2>
      <a:lt2>
        <a:srgbClr val="FFFF00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e_VO.potx" id="{7AB0AA7F-90C7-4DB1-9791-B98BE5007A2C}" vid="{D2F0DD5C-7E50-4920-B7D3-BD639FE43863}"/>
    </a:ext>
  </a:extLst>
</a:theme>
</file>

<file path=ppt/theme/theme2.xml><?xml version="1.0" encoding="utf-8"?>
<a:theme xmlns:a="http://schemas.openxmlformats.org/drawingml/2006/main" name="Aangepast ontwerp">
  <a:themeElements>
    <a:clrScheme name="Vlaamse overheid">
      <a:dk1>
        <a:sysClr val="windowText" lastClr="000000"/>
      </a:dk1>
      <a:lt1>
        <a:sysClr val="window" lastClr="FFFFFF"/>
      </a:lt1>
      <a:dk2>
        <a:srgbClr val="EEEEE7"/>
      </a:dk2>
      <a:lt2>
        <a:srgbClr val="FFFF00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e_VO.potx" id="{7AB0AA7F-90C7-4DB1-9791-B98BE5007A2C}" vid="{C875C828-9506-4BA7-9BF7-6C09D07CC534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3B7F3A28A1842911455581821A162" ma:contentTypeVersion="3" ma:contentTypeDescription="Create a new document." ma:contentTypeScope="" ma:versionID="b99eba562b564fdffcdcf7ba157dbcb8">
  <xsd:schema xmlns:xsd="http://www.w3.org/2001/XMLSchema" xmlns:xs="http://www.w3.org/2001/XMLSchema" xmlns:p="http://schemas.microsoft.com/office/2006/metadata/properties" xmlns:ns1="http://schemas.microsoft.com/sharepoint/v3" xmlns:ns2="59bc4542-95a4-46f8-a0b1-d1dd263652a2" targetNamespace="http://schemas.microsoft.com/office/2006/metadata/properties" ma:root="true" ma:fieldsID="494fe04f44ec92e107794455929ce918" ns1:_="" ns2:_="">
    <xsd:import namespace="http://schemas.microsoft.com/sharepoint/v3"/>
    <xsd:import namespace="59bc4542-95a4-46f8-a0b1-d1dd263652a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Gdynia"/>
                <xsd:element ref="ns2:Present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bc4542-95a4-46f8-a0b1-d1dd263652a2" elementFormDefault="qualified">
    <xsd:import namespace="http://schemas.microsoft.com/office/2006/documentManagement/types"/>
    <xsd:import namespace="http://schemas.microsoft.com/office/infopath/2007/PartnerControls"/>
    <xsd:element name="Gdynia" ma:index="10" ma:displayName="Gdynia" ma:default="Gdynia" ma:format="RadioButtons" ma:indexed="true" ma:internalName="Gdynia">
      <xsd:simpleType>
        <xsd:restriction base="dms:Choice">
          <xsd:enumeration value="Gdynia"/>
          <xsd:enumeration value="No Gdynia"/>
        </xsd:restriction>
      </xsd:simpleType>
    </xsd:element>
    <xsd:element name="Presentation" ma:index="11" nillable="true" ma:displayName="Presentation" ma:internalName="Presenta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 xmlns="59bc4542-95a4-46f8-a0b1-d1dd263652a2" xsi:nil="true"/>
    <Gdynia xmlns="59bc4542-95a4-46f8-a0b1-d1dd263652a2">Gdynia</Gdynia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D116CC3-3F1B-499E-8B0A-3B4BD8EF042D}"/>
</file>

<file path=customXml/itemProps2.xml><?xml version="1.0" encoding="utf-8"?>
<ds:datastoreItem xmlns:ds="http://schemas.openxmlformats.org/officeDocument/2006/customXml" ds:itemID="{8E988F33-E021-4193-82FB-3755F5D81DAB}"/>
</file>

<file path=customXml/itemProps3.xml><?xml version="1.0" encoding="utf-8"?>
<ds:datastoreItem xmlns:ds="http://schemas.openxmlformats.org/officeDocument/2006/customXml" ds:itemID="{D4719922-8EF2-45B1-BAFF-63EB8D5DA54E}"/>
</file>

<file path=docProps/app.xml><?xml version="1.0" encoding="utf-8"?>
<Properties xmlns="http://schemas.openxmlformats.org/officeDocument/2006/extended-properties" xmlns:vt="http://schemas.openxmlformats.org/officeDocument/2006/docPropsVTypes">
  <Template>Presentatie_StateoftheArt</Template>
  <TotalTime>158</TotalTime>
  <Words>321</Words>
  <Application>Microsoft Office PowerPoint</Application>
  <PresentationFormat>On-screen Show (4:3)</PresentationFormat>
  <Paragraphs>85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FlandersArtSerif-Regular</vt:lpstr>
      <vt:lpstr>FlandersArtSans-Bold</vt:lpstr>
      <vt:lpstr>FlandersArtSans-Regular</vt:lpstr>
      <vt:lpstr>Calibri</vt:lpstr>
      <vt:lpstr>Presentatie_StateoftheArt</vt:lpstr>
      <vt:lpstr>Aangepast ontwerp</vt:lpstr>
      <vt:lpstr>Energy in Flanders</vt:lpstr>
      <vt:lpstr>Some figures about energy in Flanders (1)</vt:lpstr>
      <vt:lpstr>Some figures about energy in Flanders (2)</vt:lpstr>
      <vt:lpstr>Some figures about energy in Flanders (3)</vt:lpstr>
      <vt:lpstr>Some figures about energy in Flanders (4)</vt:lpstr>
      <vt:lpstr>Some figures about energy in Flanders (5)</vt:lpstr>
      <vt:lpstr>Some figures about energy in Flanders (6)</vt:lpstr>
      <vt:lpstr>EE : measures</vt:lpstr>
      <vt:lpstr>RE: Capex or Opex, green power certificates</vt:lpstr>
      <vt:lpstr>RE : examples : cooperative company – crowdlending – sunsharing - …</vt:lpstr>
      <vt:lpstr>RE : others</vt:lpstr>
      <vt:lpstr>Involve the consumer in the green energy market</vt:lpstr>
      <vt:lpstr>Energytransition : the grid of the future</vt:lpstr>
      <vt:lpstr>Conclusion :</vt:lpstr>
      <vt:lpstr>Andries Gryffroy Member of the Flemish Parliament Member of the Senate of Belgium</vt:lpstr>
    </vt:vector>
  </TitlesOfParts>
  <Company>Vlaamse Overheid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in Flanders</dc:title>
  <dc:creator>Tijl Rommelaere</dc:creator>
  <cp:lastModifiedBy>Micheal O Conchuir</cp:lastModifiedBy>
  <cp:revision>9</cp:revision>
  <dcterms:created xsi:type="dcterms:W3CDTF">2017-04-12T13:02:24Z</dcterms:created>
  <dcterms:modified xsi:type="dcterms:W3CDTF">2018-10-09T06:03:03Z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0x01010030B3B7F3A28A1842911455581821A162</vt:lpwstr>
  </property>
</Properties>
</file>