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1pPr>
    <a:lvl2pPr marL="0" marR="0" indent="3429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2pPr>
    <a:lvl3pPr marL="0" marR="0" indent="6858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3pPr>
    <a:lvl4pPr marL="0" marR="0" indent="10287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4pPr>
    <a:lvl5pPr marL="0" marR="0" indent="13716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5pPr>
    <a:lvl6pPr marL="0" marR="0" indent="17145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6pPr>
    <a:lvl7pPr marL="0" marR="0" indent="20574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7pPr>
    <a:lvl8pPr marL="0" marR="0" indent="24003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8pPr>
    <a:lvl9pPr marL="0" marR="0" indent="27432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rebuchet MS"/>
        <a:ea typeface="Trebuchet MS"/>
        <a:cs typeface="Trebuchet MS"/>
        <a:sym typeface="Trebuchet M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7" name="Shape 9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220 million acres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1122362"/>
            <a:ext cx="77724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77302" cy="281940"/>
          </a:xfrm>
          <a:prstGeom prst="rect">
            <a:avLst/>
          </a:prstGeom>
        </p:spPr>
        <p:txBody>
          <a:bodyPr anchor="t"/>
          <a:lstStyle>
            <a:lvl1pPr algn="l">
              <a:defRPr sz="1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78126" y="6231556"/>
            <a:ext cx="250155" cy="254793"/>
          </a:xfrm>
          <a:prstGeom prst="rect">
            <a:avLst/>
          </a:prstGeom>
        </p:spPr>
        <p:txBody>
          <a:bodyPr lIns="32145" tIns="32145" rIns="32145" bIns="32145" anchor="t"/>
          <a:lstStyle>
            <a:lvl1pPr algn="l">
              <a:defRPr sz="1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685800" y="1122362"/>
            <a:ext cx="7772400" cy="2387601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ctr">
              <a:defRPr sz="6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4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1pPr>
            <a:lvl2pPr marL="0" indent="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2pPr>
            <a:lvl3pPr marL="0" indent="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3pPr>
            <a:lvl4pPr marL="0" indent="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4pPr>
            <a:lvl5pPr marL="0" indent="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49" name="Group"/>
          <p:cNvGrpSpPr/>
          <p:nvPr/>
        </p:nvGrpSpPr>
        <p:grpSpPr>
          <a:xfrm>
            <a:off x="5261906" y="6251509"/>
            <a:ext cx="3551779" cy="352799"/>
            <a:chOff x="0" y="0"/>
            <a:chExt cx="3551778" cy="352797"/>
          </a:xfrm>
        </p:grpSpPr>
        <p:pic>
          <p:nvPicPr>
            <p:cNvPr id="47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94870" y="0"/>
              <a:ext cx="1356908" cy="3527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" name="image2.png" descr="image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33297"/>
              <a:ext cx="2114327" cy="319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685800" y="1122362"/>
            <a:ext cx="77724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1pPr>
            <a:lvl2pPr marL="0" indent="45720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2pPr>
            <a:lvl3pPr marL="0" indent="91440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3pPr>
            <a:lvl4pPr marL="0" indent="137160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4pPr>
            <a:lvl5pPr marL="0" indent="182880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628650" y="1131093"/>
            <a:ext cx="7886700" cy="994174"/>
          </a:xfrm>
          <a:prstGeom prst="rect">
            <a:avLst/>
          </a:prstGeom>
        </p:spPr>
        <p:txBody>
          <a:bodyPr lIns="34289" tIns="34289" rIns="34289" bIns="34289"/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2226468"/>
            <a:ext cx="7886700" cy="3263505"/>
          </a:xfrm>
          <a:prstGeom prst="rect">
            <a:avLst/>
          </a:prstGeom>
        </p:spPr>
        <p:txBody>
          <a:bodyPr lIns="34289" tIns="34289" rIns="34289" bIns="34289"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  <a:lvl2pPr>
              <a:defRPr>
                <a:latin typeface="+mj-lt"/>
                <a:ea typeface="+mj-ea"/>
                <a:cs typeface="+mj-cs"/>
                <a:sym typeface="Calibri"/>
              </a:defRPr>
            </a:lvl2pPr>
            <a:lvl3pPr>
              <a:defRPr>
                <a:latin typeface="+mj-lt"/>
                <a:ea typeface="+mj-ea"/>
                <a:cs typeface="+mj-cs"/>
                <a:sym typeface="Calibri"/>
              </a:defRPr>
            </a:lvl3pPr>
            <a:lvl4pPr>
              <a:defRPr>
                <a:latin typeface="+mj-lt"/>
                <a:ea typeface="+mj-ea"/>
                <a:cs typeface="+mj-cs"/>
                <a:sym typeface="Calibri"/>
              </a:defRPr>
            </a:lvl4pPr>
            <a:lvl5pPr>
              <a:defRPr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74228" y="5638244"/>
            <a:ext cx="241122" cy="246381"/>
          </a:xfrm>
          <a:prstGeom prst="rect">
            <a:avLst/>
          </a:prstGeom>
        </p:spPr>
        <p:txBody>
          <a:bodyPr lIns="34289" tIns="34289" rIns="34289" bIns="34289"/>
          <a:lstStyle>
            <a:lvl1pPr defTabSz="914400"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xfrm>
            <a:off x="809999" y="1167750"/>
            <a:ext cx="7290001" cy="94500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ts val="4400"/>
              </a:lnSpc>
              <a:defRPr sz="4000" b="1">
                <a:solidFill>
                  <a:srgbClr val="16419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04999" y="5721250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defRPr sz="8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7" name="Billede 6" descr="Billed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999" y="5717249"/>
            <a:ext cx="376760" cy="135001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09999" y="2342249"/>
            <a:ext cx="7289824" cy="3105001"/>
          </a:xfrm>
          <a:prstGeom prst="rect">
            <a:avLst/>
          </a:prstGeom>
        </p:spPr>
        <p:txBody>
          <a:bodyPr lIns="0" tIns="0" rIns="0" bIns="0"/>
          <a:lstStyle>
            <a:lvl1pPr marL="179999" indent="-179999">
              <a:lnSpc>
                <a:spcPct val="100000"/>
              </a:lnSpc>
              <a:buClr>
                <a:srgbClr val="EE7D00"/>
              </a:buClr>
              <a:buFontTx/>
              <a:buChar char="▪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marL="382500" indent="-202500">
              <a:lnSpc>
                <a:spcPct val="100000"/>
              </a:lnSpc>
              <a:buClr>
                <a:srgbClr val="EE7D00"/>
              </a:buClr>
              <a:buFontTx/>
              <a:buChar char="▪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562499" indent="-202499">
              <a:lnSpc>
                <a:spcPct val="100000"/>
              </a:lnSpc>
              <a:buClr>
                <a:srgbClr val="EE7D00"/>
              </a:buClr>
              <a:buFontTx/>
              <a:buChar char="▪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742500" indent="-202500">
              <a:lnSpc>
                <a:spcPct val="100000"/>
              </a:lnSpc>
              <a:buClr>
                <a:srgbClr val="EE7D00"/>
              </a:buClr>
              <a:buFontTx/>
              <a:buChar char="▪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marL="922499" indent="-202499">
              <a:lnSpc>
                <a:spcPct val="100000"/>
              </a:lnSpc>
              <a:buClr>
                <a:srgbClr val="EE7D00"/>
              </a:buClr>
              <a:buFontTx/>
              <a:buChar char="▪"/>
              <a:defRPr sz="1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685800" y="1122362"/>
            <a:ext cx="77724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1pPr>
            <a:lvl2pPr marL="0" indent="45720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2pPr>
            <a:lvl3pPr marL="0" indent="91440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3pPr>
            <a:lvl4pPr marL="0" indent="137160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4pPr>
            <a:lvl5pPr marL="0" indent="1828800" algn="ctr">
              <a:buSzTx/>
              <a:buFont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89" name="Group"/>
          <p:cNvGrpSpPr/>
          <p:nvPr/>
        </p:nvGrpSpPr>
        <p:grpSpPr>
          <a:xfrm>
            <a:off x="5261907" y="6251509"/>
            <a:ext cx="3551777" cy="352796"/>
            <a:chOff x="0" y="0"/>
            <a:chExt cx="3551776" cy="352794"/>
          </a:xfrm>
        </p:grpSpPr>
        <p:pic>
          <p:nvPicPr>
            <p:cNvPr id="87" name="image1.png" descr="image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94870" y="0"/>
              <a:ext cx="1356906" cy="352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" name="image2.png" descr="image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33297"/>
              <a:ext cx="2114326" cy="3194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3429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6858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10287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3716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17145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20574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24003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27432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558DC626-D798-4ABA-A2F6-81B2C70DD308-L0-001.png" descr="558DC626-D798-4ABA-A2F6-81B2C70DD308-L0-001.png"/>
          <p:cNvPicPr>
            <a:picLocks noChangeAspect="1"/>
          </p:cNvPicPr>
          <p:nvPr/>
        </p:nvPicPr>
        <p:blipFill>
          <a:blip r:embed="rId2">
            <a:extLst/>
          </a:blip>
          <a:srcRect t="12162"/>
          <a:stretch>
            <a:fillRect/>
          </a:stretch>
        </p:blipFill>
        <p:spPr>
          <a:xfrm>
            <a:off x="0" y="264958"/>
            <a:ext cx="9144001" cy="6023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rcRect r="38" b="9"/>
          <a:stretch>
            <a:fillRect/>
          </a:stretch>
        </p:blipFill>
        <p:spPr>
          <a:xfrm>
            <a:off x="400769" y="5720497"/>
            <a:ext cx="1125538" cy="909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09" y="0"/>
                </a:moveTo>
                <a:cubicBezTo>
                  <a:pt x="1302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1302" y="21600"/>
                  <a:pt x="2909" y="21600"/>
                </a:cubicBezTo>
                <a:lnTo>
                  <a:pt x="18698" y="21600"/>
                </a:lnTo>
                <a:cubicBezTo>
                  <a:pt x="20305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0305" y="0"/>
                  <a:pt x="18698" y="0"/>
                </a:cubicBezTo>
                <a:lnTo>
                  <a:pt x="2909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01" name="Shape 53"/>
          <p:cNvSpPr txBox="1"/>
          <p:nvPr/>
        </p:nvSpPr>
        <p:spPr>
          <a:xfrm>
            <a:off x="1769499" y="5609060"/>
            <a:ext cx="4149732" cy="726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100" b="1">
                <a:solidFill>
                  <a:srgbClr val="FFFFFF"/>
                </a:solidFill>
              </a:defRPr>
            </a:pPr>
            <a:r>
              <a:t>@DavidMintondire</a:t>
            </a:r>
          </a:p>
          <a:p>
            <a:pPr>
              <a:defRPr sz="2100" b="1">
                <a:solidFill>
                  <a:srgbClr val="FFFFFF"/>
                </a:solidFill>
              </a:defRPr>
            </a:pPr>
            <a:r>
              <a:t>#ONEREGIONONEVISION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04EE9AEF-F843-4FE5-8682-0D371A6C3501-L0-001.png" descr="04EE9AEF-F843-4FE5-8682-0D371A6C3501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age57.png" descr="image57.png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tretch>
            <a:fillRect/>
          </a:stretch>
        </p:blipFill>
        <p:spPr>
          <a:xfrm>
            <a:off x="1436035" y="74832"/>
            <a:ext cx="5510951" cy="6816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age53.png" descr="image5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9090" y="2939774"/>
            <a:ext cx="3954008" cy="3516260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PORTS &amp; HARBOURS"/>
          <p:cNvSpPr txBox="1"/>
          <p:nvPr/>
        </p:nvSpPr>
        <p:spPr>
          <a:xfrm>
            <a:off x="383905" y="315160"/>
            <a:ext cx="3308598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800" b="1">
                <a:solidFill>
                  <a:srgbClr val="FFFFFF"/>
                </a:solidFill>
              </a:defRPr>
            </a:pPr>
            <a:r>
              <a:t>PORTS &amp;</a:t>
            </a:r>
            <a:br/>
            <a:r>
              <a:t>HARBOURS</a:t>
            </a:r>
          </a:p>
        </p:txBody>
      </p:sp>
      <p:pic>
        <p:nvPicPr>
          <p:cNvPr id="127" name="image58.png" descr="image5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06756" y="1298359"/>
            <a:ext cx="456543" cy="524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age58.png" descr="image5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63984" y="685110"/>
            <a:ext cx="255150" cy="293152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29" name="image58.png" descr="image5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13026" y="458765"/>
            <a:ext cx="255150" cy="29315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30" name="image58.png" descr="image5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90617" y="1008393"/>
            <a:ext cx="255150" cy="29315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31" name="image58.png" descr="image5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45650" y="1365233"/>
            <a:ext cx="255150" cy="29315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32" name="image58.png" descr="image5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59471" y="2265416"/>
            <a:ext cx="255151" cy="29315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33" name="image58.png" descr="image5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861429" y="2069064"/>
            <a:ext cx="255150" cy="29315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34" name="image58.png" descr="image5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87391" y="2294502"/>
            <a:ext cx="255151" cy="29315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35" name="image58.png" descr="image5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760539" y="2588648"/>
            <a:ext cx="255150" cy="29315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36" name="image58.png" descr="image5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65114" y="3030981"/>
            <a:ext cx="255150" cy="29315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37" name="image58.png" descr="image5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42541" y="3276308"/>
            <a:ext cx="255150" cy="29315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38" name="image58.png" descr="image5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70014" y="3171873"/>
            <a:ext cx="255150" cy="29315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39" name="image58.png" descr="image5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15260" y="3950665"/>
            <a:ext cx="255150" cy="29315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40" name="image58.png" descr="image5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35468" y="4344675"/>
            <a:ext cx="255150" cy="29315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41" name="image58.png" descr="image5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95041" y="5061113"/>
            <a:ext cx="255150" cy="29315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42" name="image58.png" descr="image5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95318" y="5119892"/>
            <a:ext cx="255150" cy="29315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43" name="image58.png" descr="image5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25523" y="5632848"/>
            <a:ext cx="255150" cy="29315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44" name="image58.png" descr="image5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90627" y="5788964"/>
            <a:ext cx="255150" cy="29315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45" name="image58.png" descr="image5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37352" y="6041726"/>
            <a:ext cx="255150" cy="29315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46" name="image58.png" descr="image5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574992" y="5925997"/>
            <a:ext cx="255150" cy="29315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47" name="image58.png" descr="image5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66475" y="4973316"/>
            <a:ext cx="255150" cy="29315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48" name="image58.png" descr="image5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58211" y="4491249"/>
            <a:ext cx="255150" cy="29315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49" name="image58.png" descr="image5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89586" y="3569458"/>
            <a:ext cx="425963" cy="489403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50" name="image58.png" descr="image5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00453" y="1915046"/>
            <a:ext cx="255150" cy="29315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51" name="image58.png" descr="image5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02439" y="1312731"/>
            <a:ext cx="431527" cy="495795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52" name="image59.png" descr="image59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51717" y="1970414"/>
            <a:ext cx="1016812" cy="96936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153" name="&gt; 120 mins"/>
          <p:cNvSpPr txBox="1"/>
          <p:nvPr/>
        </p:nvSpPr>
        <p:spPr>
          <a:xfrm>
            <a:off x="2915548" y="2553474"/>
            <a:ext cx="1334137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</a:defRPr>
            </a:lvl1pPr>
          </a:lstStyle>
          <a:p>
            <a:r>
              <a:t>&gt; 120 mins</a:t>
            </a:r>
          </a:p>
        </p:txBody>
      </p:sp>
      <p:sp>
        <p:nvSpPr>
          <p:cNvPr id="154" name="60-120 mins"/>
          <p:cNvSpPr txBox="1"/>
          <p:nvPr/>
        </p:nvSpPr>
        <p:spPr>
          <a:xfrm>
            <a:off x="3844785" y="3233630"/>
            <a:ext cx="159581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200" b="1">
                <a:solidFill>
                  <a:srgbClr val="FFFFFF"/>
                </a:solidFill>
              </a:defRPr>
            </a:lvl1pPr>
          </a:lstStyle>
          <a:p>
            <a:r>
              <a:t>60-120 mins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0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6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800"/>
                            </p:stCondLst>
                            <p:childTnLst>
                              <p:par>
                                <p:cTn id="5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200"/>
                            </p:stCondLst>
                            <p:childTnLst>
                              <p:par>
                                <p:cTn id="6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4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600"/>
                            </p:stCondLst>
                            <p:childTnLst>
                              <p:par>
                                <p:cTn id="7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800"/>
                            </p:stCondLst>
                            <p:childTnLst>
                              <p:par>
                                <p:cTn id="7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200"/>
                            </p:stCondLst>
                            <p:childTnLst>
                              <p:par>
                                <p:cTn id="8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400"/>
                            </p:stCondLst>
                            <p:childTnLst>
                              <p:par>
                                <p:cTn id="9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600"/>
                            </p:stCondLst>
                            <p:childTnLst>
                              <p:par>
                                <p:cTn id="9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800"/>
                            </p:stCondLst>
                            <p:childTnLst>
                              <p:par>
                                <p:cTn id="10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000"/>
                            </p:stCondLst>
                            <p:childTnLst>
                              <p:par>
                                <p:cTn id="10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200"/>
                            </p:stCondLst>
                            <p:childTnLst>
                              <p:par>
                                <p:cTn id="1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400"/>
                            </p:stCondLst>
                            <p:childTnLst>
                              <p:par>
                                <p:cTn id="1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600"/>
                            </p:stCondLst>
                            <p:childTnLst>
                              <p:par>
                                <p:cTn id="1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800"/>
                            </p:stCondLst>
                            <p:childTnLst>
                              <p:par>
                                <p:cTn id="129" presetID="7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9800"/>
                            </p:stCondLst>
                            <p:childTnLst>
                              <p:par>
                                <p:cTn id="134" presetID="9" presetClass="entr" fill="hold" grpId="0" nodeType="afterEffect">
                                  <p:stCondLst>
                                    <p:cond delay="5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9800"/>
                            </p:stCondLst>
                            <p:childTnLst>
                              <p:par>
                                <p:cTn id="138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9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1800"/>
                            </p:stCondLst>
                            <p:childTnLst>
                              <p:par>
                                <p:cTn id="143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 advAuto="0"/>
      <p:bldP spid="127" grpId="0" animBg="1" advAuto="0"/>
      <p:bldP spid="128" grpId="0" animBg="1" advAuto="0"/>
      <p:bldP spid="129" grpId="0" animBg="1" advAuto="0"/>
      <p:bldP spid="130" grpId="0" animBg="1" advAuto="0"/>
      <p:bldP spid="131" grpId="0" animBg="1" advAuto="0"/>
      <p:bldP spid="132" grpId="0" animBg="1" advAuto="0"/>
      <p:bldP spid="133" grpId="0" animBg="1" advAuto="0"/>
      <p:bldP spid="134" grpId="0" animBg="1" advAuto="0"/>
      <p:bldP spid="135" grpId="0" animBg="1" advAuto="0"/>
      <p:bldP spid="136" grpId="0" animBg="1" advAuto="0"/>
      <p:bldP spid="137" grpId="0" animBg="1" advAuto="0"/>
      <p:bldP spid="138" grpId="0" animBg="1" advAuto="0"/>
      <p:bldP spid="139" grpId="0" animBg="1" advAuto="0"/>
      <p:bldP spid="140" grpId="0" animBg="1" advAuto="0"/>
      <p:bldP spid="141" grpId="0" animBg="1" advAuto="0"/>
      <p:bldP spid="142" grpId="0" animBg="1" advAuto="0"/>
      <p:bldP spid="143" grpId="0" animBg="1" advAuto="0"/>
      <p:bldP spid="144" grpId="0" animBg="1" advAuto="0"/>
      <p:bldP spid="145" grpId="0" animBg="1" advAuto="0"/>
      <p:bldP spid="146" grpId="0" animBg="1" advAuto="0"/>
      <p:bldP spid="147" grpId="0" animBg="1" advAuto="0"/>
      <p:bldP spid="148" grpId="0" animBg="1" advAuto="0"/>
      <p:bldP spid="149" grpId="0" animBg="1" advAuto="0"/>
      <p:bldP spid="150" grpId="0" animBg="1" advAuto="0"/>
      <p:bldP spid="151" grpId="0" animBg="1" advAuto="0"/>
      <p:bldP spid="152" grpId="0" animBg="1" advAuto="0"/>
      <p:bldP spid="153" grpId="0" animBg="1" advAuto="0"/>
      <p:bldP spid="154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0481" y="277995"/>
            <a:ext cx="3867006" cy="3995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5.png" descr="image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58724" y="3732064"/>
            <a:ext cx="4607029" cy="2863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6.png" descr="image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62271" y="2327892"/>
            <a:ext cx="2240809" cy="2404652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OVERSEAS…"/>
          <p:cNvSpPr txBox="1"/>
          <p:nvPr/>
        </p:nvSpPr>
        <p:spPr>
          <a:xfrm>
            <a:off x="383905" y="315160"/>
            <a:ext cx="3308598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800" b="1">
                <a:solidFill>
                  <a:srgbClr val="FFFFFF"/>
                </a:solidFill>
              </a:defRPr>
            </a:pPr>
            <a:r>
              <a:t>OVERSEAS</a:t>
            </a:r>
          </a:p>
          <a:p>
            <a:pPr algn="ctr">
              <a:defRPr sz="2800" b="1">
                <a:solidFill>
                  <a:srgbClr val="FFFFFF"/>
                </a:solidFill>
              </a:defRPr>
            </a:pPr>
            <a:r>
              <a:t>VISITORS</a:t>
            </a:r>
          </a:p>
        </p:txBody>
      </p:sp>
      <p:pic>
        <p:nvPicPr>
          <p:cNvPr id="162" name="image7.png" descr="image7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61734" y="1269267"/>
            <a:ext cx="752941" cy="632468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</p:pic>
      <p:pic>
        <p:nvPicPr>
          <p:cNvPr id="163" name="image8.png" descr="image8.png"/>
          <p:cNvPicPr>
            <a:picLocks noChangeAspect="1"/>
          </p:cNvPicPr>
          <p:nvPr/>
        </p:nvPicPr>
        <p:blipFill>
          <a:blip r:embed="rId7">
            <a:alphaModFix amt="64999"/>
            <a:extLst/>
          </a:blip>
          <a:stretch>
            <a:fillRect/>
          </a:stretch>
        </p:blipFill>
        <p:spPr>
          <a:xfrm>
            <a:off x="4928230" y="2886757"/>
            <a:ext cx="508891" cy="427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8.png" descr="image8.png"/>
          <p:cNvPicPr>
            <a:picLocks noChangeAspect="1"/>
          </p:cNvPicPr>
          <p:nvPr/>
        </p:nvPicPr>
        <p:blipFill>
          <a:blip r:embed="rId7">
            <a:alphaModFix amt="64999"/>
            <a:extLst/>
          </a:blip>
          <a:stretch>
            <a:fillRect/>
          </a:stretch>
        </p:blipFill>
        <p:spPr>
          <a:xfrm>
            <a:off x="3667273" y="4451744"/>
            <a:ext cx="511251" cy="429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8.png" descr="image8.png"/>
          <p:cNvPicPr>
            <a:picLocks noChangeAspect="1"/>
          </p:cNvPicPr>
          <p:nvPr/>
        </p:nvPicPr>
        <p:blipFill>
          <a:blip r:embed="rId7">
            <a:alphaModFix amt="64999"/>
            <a:extLst/>
          </a:blip>
          <a:stretch>
            <a:fillRect/>
          </a:stretch>
        </p:blipFill>
        <p:spPr>
          <a:xfrm>
            <a:off x="3451156" y="2379915"/>
            <a:ext cx="287503" cy="24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9" presetClass="entr" fill="hold" grpId="0" nodeType="after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animBg="1" advAuto="0"/>
      <p:bldP spid="159" grpId="0" animBg="1" advAuto="0"/>
      <p:bldP spid="160" grpId="0" animBg="1" advAuto="0"/>
      <p:bldP spid="163" grpId="0" animBg="1" advAuto="0"/>
      <p:bldP spid="164" grpId="0" animBg="1" advAuto="0"/>
      <p:bldP spid="165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D64E8600-9664-4361-B23B-2418945331AD-L0-001.png" descr="D64E8600-9664-4361-B23B-2418945331AD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B5C6FCBD-7233-4F43-BB9E-49280DD4CBD8-L0-001.png" descr="B5C6FCBD-7233-4F43-BB9E-49280DD4CBD8-L0-001.png"/>
          <p:cNvPicPr>
            <a:picLocks noChangeAspect="1"/>
          </p:cNvPicPr>
          <p:nvPr/>
        </p:nvPicPr>
        <p:blipFill>
          <a:blip r:embed="rId2">
            <a:extLst/>
          </a:blip>
          <a:srcRect l="4838" t="11271" r="10727" b="18345"/>
          <a:stretch>
            <a:fillRect/>
          </a:stretch>
        </p:blipFill>
        <p:spPr>
          <a:xfrm>
            <a:off x="453132" y="558872"/>
            <a:ext cx="8472404" cy="52969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97486E05-F5AB-4AAA-899B-31D2A7BFC422-L0-001.png" descr="97486E05-F5AB-4AAA-899B-31D2A7BFC422-L0-001.png"/>
          <p:cNvPicPr>
            <a:picLocks noChangeAspect="1"/>
          </p:cNvPicPr>
          <p:nvPr/>
        </p:nvPicPr>
        <p:blipFill>
          <a:blip r:embed="rId2">
            <a:extLst/>
          </a:blip>
          <a:srcRect l="29190" t="9634" r="27545" b="16980"/>
          <a:stretch>
            <a:fillRect/>
          </a:stretch>
        </p:blipFill>
        <p:spPr>
          <a:xfrm rot="1101324">
            <a:off x="2713028" y="974403"/>
            <a:ext cx="4055914" cy="5159771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2C5FECAC-7F1F-44F4-90DA-A30850F3C081-L0-001.png" descr="2C5FECAC-7F1F-44F4-90DA-A30850F3C081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9414" y="750176"/>
            <a:ext cx="4654683" cy="3689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A21C6916-7CA0-472A-A2CC-42AC6987D576-L0-001.png" descr="A21C6916-7CA0-472A-A2CC-42AC6987D576-L0-0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95798" y="217432"/>
            <a:ext cx="2819401" cy="2819401"/>
          </a:xfrm>
          <a:prstGeom prst="rect">
            <a:avLst/>
          </a:prstGeom>
          <a:ln w="12700">
            <a:miter lim="400000"/>
          </a:ln>
          <a:effectLst>
            <a:outerShdw blurRad="1270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05" name="750A1BF1-B53B-449F-9644-101AE73664BC-L0-001.jpeg" descr="750A1BF1-B53B-449F-9644-101AE73664BC-L0-00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09418" y="3310573"/>
            <a:ext cx="4973542" cy="33156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60F730F7-6F9B-457E-9FDE-529FA6773D0D-L0-001.png" descr="60F730F7-6F9B-457E-9FDE-529FA6773D0D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C306CB43-655A-4A27-B499-09ECE3B70FE0-L0-001.png" descr="C306CB43-655A-4A27-B499-09ECE3B70FE0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177068C8-36E1-4296-BB60-53392EA5F90D-L0-001.jpeg" descr="177068C8-36E1-4296-BB60-53392EA5F90D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80121" y="1018441"/>
            <a:ext cx="1599741" cy="16750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177068C8-36E1-4296-BB60-53392EA5F90D-L0-001.jpeg" descr="177068C8-36E1-4296-BB60-53392EA5F90D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1562" y="838012"/>
            <a:ext cx="4949080" cy="5181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05677" y="2382692"/>
            <a:ext cx="3455469" cy="30783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35F15170-5DE1-4136-B42D-4B6B5B28CF78-L0-001.png" descr="35F15170-5DE1-4136-B42D-4B6B5B28CF78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5F274618-C706-4F4E-83BA-654119C930BA-L0-001.png" descr="5F274618-C706-4F4E-83BA-654119C930BA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5ACD7F90-C300-4809-8BCC-436545E81B1E-L0-001.png" descr="5ACD7F90-C300-4809-8BCC-436545E81B1E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3640" y="857250"/>
            <a:ext cx="803672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B3B7F3A28A1842911455581821A162" ma:contentTypeVersion="3" ma:contentTypeDescription="Create a new document." ma:contentTypeScope="" ma:versionID="b99eba562b564fdffcdcf7ba157dbcb8">
  <xsd:schema xmlns:xsd="http://www.w3.org/2001/XMLSchema" xmlns:xs="http://www.w3.org/2001/XMLSchema" xmlns:p="http://schemas.microsoft.com/office/2006/metadata/properties" xmlns:ns1="http://schemas.microsoft.com/sharepoint/v3" xmlns:ns2="59bc4542-95a4-46f8-a0b1-d1dd263652a2" targetNamespace="http://schemas.microsoft.com/office/2006/metadata/properties" ma:root="true" ma:fieldsID="494fe04f44ec92e107794455929ce918" ns1:_="" ns2:_="">
    <xsd:import namespace="http://schemas.microsoft.com/sharepoint/v3"/>
    <xsd:import namespace="59bc4542-95a4-46f8-a0b1-d1dd263652a2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Gdynia"/>
                <xsd:element ref="ns2:Present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bc4542-95a4-46f8-a0b1-d1dd263652a2" elementFormDefault="qualified">
    <xsd:import namespace="http://schemas.microsoft.com/office/2006/documentManagement/types"/>
    <xsd:import namespace="http://schemas.microsoft.com/office/infopath/2007/PartnerControls"/>
    <xsd:element name="Gdynia" ma:index="10" ma:displayName="Gdynia" ma:default="Gdynia" ma:format="RadioButtons" ma:indexed="true" ma:internalName="Gdynia">
      <xsd:simpleType>
        <xsd:restriction base="dms:Choice">
          <xsd:enumeration value="Gdynia"/>
          <xsd:enumeration value="No Gdynia"/>
        </xsd:restriction>
      </xsd:simpleType>
    </xsd:element>
    <xsd:element name="Presentation" ma:index="11" nillable="true" ma:displayName="Presentation" ma:internalName="Presentation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sentation xmlns="59bc4542-95a4-46f8-a0b1-d1dd263652a2" xsi:nil="true"/>
    <Gdynia xmlns="59bc4542-95a4-46f8-a0b1-d1dd263652a2">Gdynia</Gdynia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97A8866-D36E-4E85-B44B-61002D7F6145}"/>
</file>

<file path=customXml/itemProps2.xml><?xml version="1.0" encoding="utf-8"?>
<ds:datastoreItem xmlns:ds="http://schemas.openxmlformats.org/officeDocument/2006/customXml" ds:itemID="{8FDDE3F3-4579-43C1-A346-7A0BF60F28D0}"/>
</file>

<file path=customXml/itemProps3.xml><?xml version="1.0" encoding="utf-8"?>
<ds:datastoreItem xmlns:ds="http://schemas.openxmlformats.org/officeDocument/2006/customXml" ds:itemID="{36AED62D-7E3D-45C6-9114-207EA8C2A20E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15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1</cp:revision>
  <dcterms:modified xsi:type="dcterms:W3CDTF">2018-11-22T20:02:36Z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0x01010030B3B7F3A28A1842911455581821A162</vt:lpwstr>
  </property>
</Properties>
</file>