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1pPr>
    <a:lvl2pPr marL="0" marR="0" indent="3429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2pPr>
    <a:lvl3pPr marL="0" marR="0" indent="6858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3pPr>
    <a:lvl4pPr marL="0" marR="0" indent="10287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4pPr>
    <a:lvl5pPr marL="0" marR="0" indent="13716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5pPr>
    <a:lvl6pPr marL="0" marR="0" indent="17145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6pPr>
    <a:lvl7pPr marL="0" marR="0" indent="20574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7pPr>
    <a:lvl8pPr marL="0" marR="0" indent="24003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8pPr>
    <a:lvl9pPr marL="0" marR="0" indent="27432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Shape 2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1674313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xfrm>
            <a:off x="628649" y="365124"/>
            <a:ext cx="7886701" cy="132556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4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95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49" y="1825625"/>
            <a:ext cx="7886701" cy="4351338"/>
          </a:xfrm>
          <a:prstGeom prst="rect">
            <a:avLst/>
          </a:prstGeom>
        </p:spPr>
        <p:txBody>
          <a:bodyPr lIns="45718" tIns="45718" rIns="45718" bIns="45718"/>
          <a:lstStyle>
            <a:lvl1pPr marL="212271" indent="-212271">
              <a:defRPr sz="2600">
                <a:latin typeface="+mj-lt"/>
                <a:ea typeface="+mj-ea"/>
                <a:cs typeface="+mj-cs"/>
                <a:sym typeface="Calibri"/>
              </a:defRPr>
            </a:lvl1pPr>
            <a:lvl2pPr marL="704850" indent="-247650">
              <a:defRPr sz="2600">
                <a:latin typeface="+mj-lt"/>
                <a:ea typeface="+mj-ea"/>
                <a:cs typeface="+mj-cs"/>
                <a:sym typeface="Calibri"/>
              </a:defRPr>
            </a:lvl2pPr>
            <a:lvl3pPr marL="1211579" indent="-297179">
              <a:defRPr sz="2600">
                <a:latin typeface="+mj-lt"/>
                <a:ea typeface="+mj-ea"/>
                <a:cs typeface="+mj-cs"/>
                <a:sym typeface="Calibri"/>
              </a:defRPr>
            </a:lvl3pPr>
            <a:lvl4pPr marL="1701800" indent="-330200">
              <a:defRPr sz="2600">
                <a:latin typeface="+mj-lt"/>
                <a:ea typeface="+mj-ea"/>
                <a:cs typeface="+mj-cs"/>
                <a:sym typeface="Calibri"/>
              </a:defRPr>
            </a:lvl4pPr>
            <a:lvl5pPr marL="2159000" indent="-330200">
              <a:defRPr sz="26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02540" y="6234431"/>
            <a:ext cx="250661" cy="243839"/>
          </a:xfrm>
          <a:prstGeom prst="rect">
            <a:avLst/>
          </a:prstGeom>
        </p:spPr>
        <p:txBody>
          <a:bodyPr lIns="45718" tIns="45718" rIns="45718" bIns="45718"/>
          <a:lstStyle>
            <a:lvl1pPr defTabSz="685800">
              <a:defRPr sz="11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Text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0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  <a:lvl2pPr>
              <a:defRPr>
                <a:latin typeface="+mj-lt"/>
                <a:ea typeface="+mj-ea"/>
                <a:cs typeface="+mj-cs"/>
                <a:sym typeface="Calibri"/>
              </a:defRPr>
            </a:lvl2pPr>
            <a:lvl3pPr marL="1234438" indent="-320038">
              <a:defRPr>
                <a:latin typeface="+mj-lt"/>
                <a:ea typeface="+mj-ea"/>
                <a:cs typeface="+mj-cs"/>
                <a:sym typeface="Calibri"/>
              </a:defRPr>
            </a:lvl3pPr>
            <a:lvl4pPr>
              <a:defRPr>
                <a:latin typeface="+mj-lt"/>
                <a:ea typeface="+mj-ea"/>
                <a:cs typeface="+mj-cs"/>
                <a:sym typeface="Calibri"/>
              </a:defRPr>
            </a:lvl4pPr>
            <a:lvl5pPr>
              <a:defRPr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6815" t="18522" r="74814" b="19072"/>
          <a:stretch>
            <a:fillRect/>
          </a:stretch>
        </p:blipFill>
        <p:spPr>
          <a:xfrm>
            <a:off x="8139365" y="1213685"/>
            <a:ext cx="552957" cy="75348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Rialtas na hÉireann | Government of Ireland"/>
          <p:cNvSpPr txBox="1"/>
          <p:nvPr/>
        </p:nvSpPr>
        <p:spPr>
          <a:xfrm>
            <a:off x="548361" y="5499103"/>
            <a:ext cx="4506827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41275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Rialtas na hÉireann | Government of Ireland</a:t>
            </a:r>
          </a:p>
        </p:txBody>
      </p:sp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xfrm>
            <a:off x="540542" y="1212056"/>
            <a:ext cx="7413836" cy="857251"/>
          </a:xfrm>
          <a:prstGeom prst="rect">
            <a:avLst/>
          </a:prstGeom>
        </p:spPr>
        <p:txBody>
          <a:bodyPr lIns="17144" tIns="17144" rIns="17144" bIns="17144" anchor="t"/>
          <a:lstStyle>
            <a:lvl1pPr defTabSz="412750">
              <a:lnSpc>
                <a:spcPct val="80000"/>
              </a:lnSpc>
              <a:defRPr sz="4800" spc="-171">
                <a:solidFill>
                  <a:srgbClr val="004E46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1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40543" y="2190750"/>
            <a:ext cx="7413836" cy="3282115"/>
          </a:xfrm>
          <a:prstGeom prst="rect">
            <a:avLst/>
          </a:prstGeom>
        </p:spPr>
        <p:txBody>
          <a:bodyPr lIns="17144" tIns="17144" rIns="17144" bIns="17144"/>
          <a:lstStyle>
            <a:lvl1pPr marL="0" indent="0" defTabSz="412750">
              <a:lnSpc>
                <a:spcPct val="110000"/>
              </a:lnSpc>
              <a:spcBef>
                <a:spcPts val="0"/>
              </a:spcBef>
              <a:buSzTx/>
              <a:buFontTx/>
              <a:buNone/>
              <a:defRPr sz="4400" spc="-62">
                <a:solidFill>
                  <a:srgbClr val="5E5E5E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indent="0" defTabSz="412750">
              <a:lnSpc>
                <a:spcPct val="110000"/>
              </a:lnSpc>
              <a:spcBef>
                <a:spcPts val="0"/>
              </a:spcBef>
              <a:buSzTx/>
              <a:buFontTx/>
              <a:buNone/>
              <a:defRPr sz="4400" spc="-62">
                <a:solidFill>
                  <a:srgbClr val="5E5E5E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219199" indent="-609599" defTabSz="412750">
              <a:lnSpc>
                <a:spcPct val="110000"/>
              </a:lnSpc>
              <a:spcBef>
                <a:spcPts val="0"/>
              </a:spcBef>
              <a:buFontTx/>
              <a:buChar char="—"/>
              <a:defRPr sz="4400" spc="-62">
                <a:solidFill>
                  <a:srgbClr val="5E5E5E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981199" indent="-761999" defTabSz="412750">
              <a:lnSpc>
                <a:spcPct val="110000"/>
              </a:lnSpc>
              <a:spcBef>
                <a:spcPts val="0"/>
              </a:spcBef>
              <a:buFontTx/>
              <a:buChar char="—"/>
              <a:defRPr sz="4400" spc="-62">
                <a:solidFill>
                  <a:srgbClr val="5E5E5E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851150" indent="-1047750" defTabSz="412750">
              <a:lnSpc>
                <a:spcPct val="110000"/>
              </a:lnSpc>
              <a:spcBef>
                <a:spcPts val="0"/>
              </a:spcBef>
              <a:buFontTx/>
              <a:buChar char="–"/>
              <a:defRPr sz="4400" spc="-62">
                <a:solidFill>
                  <a:srgbClr val="5E5E5E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6159" y="5624516"/>
            <a:ext cx="210642" cy="215901"/>
          </a:xfrm>
          <a:prstGeom prst="rect">
            <a:avLst/>
          </a:prstGeom>
        </p:spPr>
        <p:txBody>
          <a:bodyPr lIns="19050" tIns="19050" rIns="19050" bIns="19050" anchor="t"/>
          <a:lstStyle>
            <a:lvl1pPr defTabSz="457200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6815" t="18522" r="74814" b="19072"/>
          <a:stretch>
            <a:fillRect/>
          </a:stretch>
        </p:blipFill>
        <p:spPr>
          <a:xfrm>
            <a:off x="8139365" y="1213685"/>
            <a:ext cx="552957" cy="75348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Rialtas na hÉireann | Government of Ireland"/>
          <p:cNvSpPr txBox="1"/>
          <p:nvPr/>
        </p:nvSpPr>
        <p:spPr>
          <a:xfrm>
            <a:off x="548361" y="5499103"/>
            <a:ext cx="4506827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41275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Rialtas na hÉireann | Government of Ireland</a:t>
            </a:r>
          </a:p>
        </p:txBody>
      </p:sp>
      <p:sp>
        <p:nvSpPr>
          <p:cNvPr id="125" name="Title Text"/>
          <p:cNvSpPr txBox="1">
            <a:spLocks noGrp="1"/>
          </p:cNvSpPr>
          <p:nvPr>
            <p:ph type="title"/>
          </p:nvPr>
        </p:nvSpPr>
        <p:spPr>
          <a:xfrm>
            <a:off x="540542" y="1212056"/>
            <a:ext cx="7413836" cy="857251"/>
          </a:xfrm>
          <a:prstGeom prst="rect">
            <a:avLst/>
          </a:prstGeom>
        </p:spPr>
        <p:txBody>
          <a:bodyPr lIns="17144" tIns="17144" rIns="17144" bIns="17144" anchor="t"/>
          <a:lstStyle>
            <a:lvl1pPr defTabSz="412750">
              <a:lnSpc>
                <a:spcPct val="80000"/>
              </a:lnSpc>
              <a:defRPr sz="4800" spc="-171">
                <a:solidFill>
                  <a:srgbClr val="004E46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12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40543" y="2190750"/>
            <a:ext cx="7413836" cy="3282115"/>
          </a:xfrm>
          <a:prstGeom prst="rect">
            <a:avLst/>
          </a:prstGeom>
        </p:spPr>
        <p:txBody>
          <a:bodyPr lIns="17144" tIns="17144" rIns="17144" bIns="17144"/>
          <a:lstStyle>
            <a:lvl1pPr marL="0" indent="0" defTabSz="412750">
              <a:lnSpc>
                <a:spcPct val="110000"/>
              </a:lnSpc>
              <a:spcBef>
                <a:spcPts val="0"/>
              </a:spcBef>
              <a:buSzTx/>
              <a:buFontTx/>
              <a:buNone/>
              <a:defRPr sz="4400" spc="-62">
                <a:solidFill>
                  <a:srgbClr val="5E5E5E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indent="0" defTabSz="412750">
              <a:lnSpc>
                <a:spcPct val="110000"/>
              </a:lnSpc>
              <a:spcBef>
                <a:spcPts val="0"/>
              </a:spcBef>
              <a:buSzTx/>
              <a:buFontTx/>
              <a:buNone/>
              <a:defRPr sz="4400" spc="-62">
                <a:solidFill>
                  <a:srgbClr val="5E5E5E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219199" indent="-609599" defTabSz="412750">
              <a:lnSpc>
                <a:spcPct val="110000"/>
              </a:lnSpc>
              <a:spcBef>
                <a:spcPts val="0"/>
              </a:spcBef>
              <a:buFontTx/>
              <a:buChar char="—"/>
              <a:defRPr sz="4400" spc="-62">
                <a:solidFill>
                  <a:srgbClr val="5E5E5E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981199" indent="-761999" defTabSz="412750">
              <a:lnSpc>
                <a:spcPct val="110000"/>
              </a:lnSpc>
              <a:spcBef>
                <a:spcPts val="0"/>
              </a:spcBef>
              <a:buFontTx/>
              <a:buChar char="—"/>
              <a:defRPr sz="4400" spc="-62">
                <a:solidFill>
                  <a:srgbClr val="5E5E5E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851150" indent="-1047750" defTabSz="412750">
              <a:lnSpc>
                <a:spcPct val="110000"/>
              </a:lnSpc>
              <a:spcBef>
                <a:spcPts val="0"/>
              </a:spcBef>
              <a:buFontTx/>
              <a:buChar char="–"/>
              <a:defRPr sz="4400" spc="-62">
                <a:solidFill>
                  <a:srgbClr val="5E5E5E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4734" y="5553078"/>
            <a:ext cx="210642" cy="215901"/>
          </a:xfrm>
          <a:prstGeom prst="rect">
            <a:avLst/>
          </a:prstGeom>
        </p:spPr>
        <p:txBody>
          <a:bodyPr lIns="19050" tIns="19050" rIns="19050" bIns="19050" anchor="t"/>
          <a:lstStyle>
            <a:lvl1pPr defTabSz="412750">
              <a:defRPr>
                <a:solidFill>
                  <a:srgbClr val="929292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540544" y="1212056"/>
            <a:ext cx="7246897" cy="857251"/>
          </a:xfrm>
          <a:prstGeom prst="rect">
            <a:avLst/>
          </a:prstGeom>
        </p:spPr>
        <p:txBody>
          <a:bodyPr lIns="17144" tIns="17144" rIns="17144" bIns="17144" anchor="t"/>
          <a:lstStyle>
            <a:lvl1pPr defTabSz="412750">
              <a:lnSpc>
                <a:spcPct val="80000"/>
              </a:lnSpc>
              <a:defRPr sz="4800" spc="-171">
                <a:solidFill>
                  <a:srgbClr val="004E46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40547" y="2190752"/>
            <a:ext cx="3496749" cy="3241509"/>
          </a:xfrm>
          <a:prstGeom prst="rect">
            <a:avLst/>
          </a:prstGeom>
        </p:spPr>
        <p:txBody>
          <a:bodyPr lIns="17144" tIns="17144" rIns="17144" bIns="17144"/>
          <a:lstStyle>
            <a:lvl1pPr marL="0" indent="0" defTabSz="412750">
              <a:lnSpc>
                <a:spcPct val="110000"/>
              </a:lnSpc>
              <a:spcBef>
                <a:spcPts val="0"/>
              </a:spcBef>
              <a:buSzTx/>
              <a:buFontTx/>
              <a:buNone/>
              <a:defRPr sz="3000" spc="-43">
                <a:solidFill>
                  <a:srgbClr val="5E5E5E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  <a:lvl2pPr marL="142875" indent="-142875" defTabSz="412750">
              <a:lnSpc>
                <a:spcPct val="110000"/>
              </a:lnSpc>
              <a:spcBef>
                <a:spcPts val="0"/>
              </a:spcBef>
              <a:buFontTx/>
              <a:buChar char="—"/>
              <a:defRPr sz="3000" spc="-43">
                <a:solidFill>
                  <a:srgbClr val="5E5E5E"/>
                </a:solidFill>
                <a:latin typeface="Lato Regular"/>
                <a:ea typeface="Lato Regular"/>
                <a:cs typeface="Lato Regular"/>
                <a:sym typeface="Lato Regular"/>
              </a:defRPr>
            </a:lvl2pPr>
            <a:lvl3pPr marL="1025236" indent="-415636" defTabSz="412750">
              <a:lnSpc>
                <a:spcPct val="110000"/>
              </a:lnSpc>
              <a:spcBef>
                <a:spcPts val="0"/>
              </a:spcBef>
              <a:buFontTx/>
              <a:buChar char="—"/>
              <a:defRPr sz="3000" spc="-43">
                <a:solidFill>
                  <a:srgbClr val="5E5E5E"/>
                </a:solidFill>
                <a:latin typeface="Lato Regular"/>
                <a:ea typeface="Lato Regular"/>
                <a:cs typeface="Lato Regular"/>
                <a:sym typeface="Lato Regular"/>
              </a:defRPr>
            </a:lvl3pPr>
            <a:lvl4pPr marL="1738744" indent="-519544" defTabSz="412750">
              <a:lnSpc>
                <a:spcPct val="110000"/>
              </a:lnSpc>
              <a:spcBef>
                <a:spcPts val="0"/>
              </a:spcBef>
              <a:buFontTx/>
              <a:buChar char="—"/>
              <a:defRPr sz="3000" spc="-43">
                <a:solidFill>
                  <a:srgbClr val="5E5E5E"/>
                </a:solidFill>
                <a:latin typeface="Lato Regular"/>
                <a:ea typeface="Lato Regular"/>
                <a:cs typeface="Lato Regular"/>
                <a:sym typeface="Lato Regular"/>
              </a:defRPr>
            </a:lvl4pPr>
            <a:lvl5pPr marL="2517775" indent="-714375" defTabSz="412750">
              <a:lnSpc>
                <a:spcPct val="110000"/>
              </a:lnSpc>
              <a:spcBef>
                <a:spcPts val="0"/>
              </a:spcBef>
              <a:buFontTx/>
              <a:buChar char="–"/>
              <a:defRPr sz="3000" spc="-43">
                <a:solidFill>
                  <a:srgbClr val="5E5E5E"/>
                </a:solidFill>
                <a:latin typeface="Lato Regular"/>
                <a:ea typeface="Lato Regular"/>
                <a:cs typeface="Lato Regular"/>
                <a:sym typeface="Lato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6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6815" t="18522" r="74814" b="19072"/>
          <a:stretch>
            <a:fillRect/>
          </a:stretch>
        </p:blipFill>
        <p:spPr>
          <a:xfrm>
            <a:off x="8139365" y="1213685"/>
            <a:ext cx="552957" cy="75348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Picture Placeholder 5"/>
          <p:cNvSpPr>
            <a:spLocks noGrp="1"/>
          </p:cNvSpPr>
          <p:nvPr>
            <p:ph type="pic" sz="half" idx="13"/>
          </p:nvPr>
        </p:nvSpPr>
        <p:spPr>
          <a:xfrm>
            <a:off x="4202717" y="2190749"/>
            <a:ext cx="4794614" cy="361521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4734" y="5553078"/>
            <a:ext cx="210642" cy="215901"/>
          </a:xfrm>
          <a:prstGeom prst="rect">
            <a:avLst/>
          </a:prstGeom>
        </p:spPr>
        <p:txBody>
          <a:bodyPr lIns="19050" tIns="19050" rIns="19050" bIns="19050" anchor="t"/>
          <a:lstStyle>
            <a:lvl1pPr defTabSz="412750">
              <a:defRPr>
                <a:solidFill>
                  <a:srgbClr val="929292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Text"/>
          <p:cNvSpPr txBox="1">
            <a:spLocks noGrp="1"/>
          </p:cNvSpPr>
          <p:nvPr>
            <p:ph type="title"/>
          </p:nvPr>
        </p:nvSpPr>
        <p:spPr>
          <a:xfrm>
            <a:off x="685799" y="1122362"/>
            <a:ext cx="7772401" cy="2387601"/>
          </a:xfrm>
          <a:prstGeom prst="rect">
            <a:avLst/>
          </a:prstGeom>
        </p:spPr>
        <p:txBody>
          <a:bodyPr anchor="b"/>
          <a:lstStyle>
            <a:lvl1pPr algn="ctr"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1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2999" y="3602037"/>
            <a:ext cx="6858001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200"/>
            </a:lvl1pPr>
            <a:lvl2pPr marL="0" indent="457200" algn="ctr">
              <a:buSzTx/>
              <a:buFontTx/>
              <a:buNone/>
              <a:defRPr sz="2200"/>
            </a:lvl2pPr>
            <a:lvl3pPr marL="0" indent="914400" algn="ctr">
              <a:buSzTx/>
              <a:buFontTx/>
              <a:buNone/>
              <a:defRPr sz="2200"/>
            </a:lvl3pPr>
            <a:lvl4pPr marL="0" indent="1371600" algn="ctr">
              <a:buSzTx/>
              <a:buFontTx/>
              <a:buNone/>
              <a:defRPr sz="2200"/>
            </a:lvl4pPr>
            <a:lvl5pPr marL="0" indent="1828800" algn="ctr">
              <a:buSzTx/>
              <a:buFontTx/>
              <a:buNone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685800">
              <a:defRPr sz="11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Text"/>
          <p:cNvSpPr txBox="1">
            <a:spLocks noGrp="1"/>
          </p:cNvSpPr>
          <p:nvPr>
            <p:ph type="title"/>
          </p:nvPr>
        </p:nvSpPr>
        <p:spPr>
          <a:xfrm>
            <a:off x="1657350" y="1699021"/>
            <a:ext cx="5829300" cy="1790702"/>
          </a:xfrm>
          <a:prstGeom prst="rect">
            <a:avLst/>
          </a:prstGeom>
        </p:spPr>
        <p:txBody>
          <a:bodyPr lIns="34289" tIns="34289" rIns="34289" bIns="34289" anchor="b"/>
          <a:lstStyle>
            <a:lvl1pPr algn="ctr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000250" y="3558777"/>
            <a:ext cx="5143500" cy="1241823"/>
          </a:xfrm>
          <a:prstGeom prst="rect">
            <a:avLst/>
          </a:prstGeom>
        </p:spPr>
        <p:txBody>
          <a:bodyPr lIns="34289" tIns="34289" rIns="34289" bIns="34289"/>
          <a:lstStyle>
            <a:lvl1pPr marL="0" indent="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1pPr>
            <a:lvl2pPr marL="0" indent="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2pPr>
            <a:lvl3pPr marL="0" indent="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3pPr>
            <a:lvl4pPr marL="0" indent="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4pPr>
            <a:lvl5pPr marL="0" indent="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58" name="Group"/>
          <p:cNvGrpSpPr/>
          <p:nvPr/>
        </p:nvGrpSpPr>
        <p:grpSpPr>
          <a:xfrm>
            <a:off x="5089429" y="5545881"/>
            <a:ext cx="2663834" cy="264600"/>
            <a:chOff x="0" y="0"/>
            <a:chExt cx="2663833" cy="264598"/>
          </a:xfrm>
        </p:grpSpPr>
        <p:pic>
          <p:nvPicPr>
            <p:cNvPr id="156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46153" y="0"/>
              <a:ext cx="1017680" cy="2645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image2.png" descr="image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24972"/>
              <a:ext cx="1585746" cy="2396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16780" y="5501323"/>
            <a:ext cx="241120" cy="246380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 Text"/>
          <p:cNvSpPr txBox="1">
            <a:spLocks noGrp="1"/>
          </p:cNvSpPr>
          <p:nvPr>
            <p:ph type="title"/>
          </p:nvPr>
        </p:nvSpPr>
        <p:spPr>
          <a:xfrm>
            <a:off x="1614487" y="1705570"/>
            <a:ext cx="5915027" cy="745630"/>
          </a:xfrm>
          <a:prstGeom prst="rect">
            <a:avLst/>
          </a:prstGeom>
        </p:spPr>
        <p:txBody>
          <a:bodyPr lIns="25717" tIns="25717" rIns="25717" bIns="25717"/>
          <a:lstStyle>
            <a:lvl1pPr>
              <a:defRPr sz="4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14487" y="2527101"/>
            <a:ext cx="5915027" cy="2447629"/>
          </a:xfrm>
          <a:prstGeom prst="rect">
            <a:avLst/>
          </a:prstGeom>
        </p:spPr>
        <p:txBody>
          <a:bodyPr lIns="25717" tIns="25717" rIns="25717" bIns="25717"/>
          <a:lstStyle>
            <a:lvl1pPr marL="212271" indent="-212271">
              <a:defRPr sz="2600">
                <a:latin typeface="+mj-lt"/>
                <a:ea typeface="+mj-ea"/>
                <a:cs typeface="+mj-cs"/>
                <a:sym typeface="Calibri"/>
              </a:defRPr>
            </a:lvl1pPr>
            <a:lvl2pPr marL="704850" indent="-247650">
              <a:defRPr sz="2600">
                <a:latin typeface="+mj-lt"/>
                <a:ea typeface="+mj-ea"/>
                <a:cs typeface="+mj-cs"/>
                <a:sym typeface="Calibri"/>
              </a:defRPr>
            </a:lvl2pPr>
            <a:lvl3pPr marL="1211580" indent="-297180">
              <a:defRPr sz="2600">
                <a:latin typeface="+mj-lt"/>
                <a:ea typeface="+mj-ea"/>
                <a:cs typeface="+mj-cs"/>
                <a:sym typeface="Calibri"/>
              </a:defRPr>
            </a:lvl3pPr>
            <a:lvl4pPr marL="1701800" indent="-330200">
              <a:defRPr sz="2600">
                <a:latin typeface="+mj-lt"/>
                <a:ea typeface="+mj-ea"/>
                <a:cs typeface="+mj-cs"/>
                <a:sym typeface="Calibri"/>
              </a:defRPr>
            </a:lvl4pPr>
            <a:lvl5pPr marL="2159000" indent="-330200">
              <a:defRPr sz="26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18856" y="5076407"/>
            <a:ext cx="210658" cy="203836"/>
          </a:xfrm>
          <a:prstGeom prst="rect">
            <a:avLst/>
          </a:prstGeom>
        </p:spPr>
        <p:txBody>
          <a:bodyPr lIns="25717" tIns="25717" rIns="25717" bIns="25717"/>
          <a:lstStyle>
            <a:lvl1pPr defTabSz="914400"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 Text"/>
          <p:cNvSpPr txBox="1">
            <a:spLocks noGrp="1"/>
          </p:cNvSpPr>
          <p:nvPr>
            <p:ph type="title"/>
          </p:nvPr>
        </p:nvSpPr>
        <p:spPr>
          <a:xfrm>
            <a:off x="2000249" y="2131516"/>
            <a:ext cx="5143502" cy="1343026"/>
          </a:xfrm>
          <a:prstGeom prst="rect">
            <a:avLst/>
          </a:prstGeom>
        </p:spPr>
        <p:txBody>
          <a:bodyPr lIns="25717" tIns="25717" rIns="25717" bIns="25717" anchor="b"/>
          <a:lstStyle>
            <a:lvl1pPr algn="ctr">
              <a:defRPr sz="5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000249" y="3526333"/>
            <a:ext cx="5143502" cy="931368"/>
          </a:xfrm>
          <a:prstGeom prst="rect">
            <a:avLst/>
          </a:prstGeom>
        </p:spPr>
        <p:txBody>
          <a:bodyPr lIns="25717" tIns="25717" rIns="25717" bIns="25717"/>
          <a:lstStyle>
            <a:lvl1pPr marL="0" indent="0" algn="ctr">
              <a:buSzTx/>
              <a:buFontTx/>
              <a:buNone/>
              <a:defRPr sz="2200">
                <a:latin typeface="+mj-lt"/>
                <a:ea typeface="+mj-ea"/>
                <a:cs typeface="+mj-cs"/>
                <a:sym typeface="Calibri"/>
              </a:defRPr>
            </a:lvl1pPr>
            <a:lvl2pPr marL="0" indent="0" algn="ctr">
              <a:buSzTx/>
              <a:buFontTx/>
              <a:buNone/>
              <a:defRPr sz="2200">
                <a:latin typeface="+mj-lt"/>
                <a:ea typeface="+mj-ea"/>
                <a:cs typeface="+mj-cs"/>
                <a:sym typeface="Calibri"/>
              </a:defRPr>
            </a:lvl2pPr>
            <a:lvl3pPr marL="0" indent="0" algn="ctr">
              <a:buSzTx/>
              <a:buFontTx/>
              <a:buNone/>
              <a:defRPr sz="2200">
                <a:latin typeface="+mj-lt"/>
                <a:ea typeface="+mj-ea"/>
                <a:cs typeface="+mj-cs"/>
                <a:sym typeface="Calibri"/>
              </a:defRPr>
            </a:lvl3pPr>
            <a:lvl4pPr marL="0" indent="0" algn="ctr">
              <a:buSzTx/>
              <a:buFontTx/>
              <a:buNone/>
              <a:defRPr sz="2200">
                <a:latin typeface="+mj-lt"/>
                <a:ea typeface="+mj-ea"/>
                <a:cs typeface="+mj-cs"/>
                <a:sym typeface="Calibri"/>
              </a:defRPr>
            </a:lvl4pPr>
            <a:lvl5pPr marL="0" indent="0" algn="ctr">
              <a:buSzTx/>
              <a:buFontTx/>
              <a:buNone/>
              <a:defRPr sz="22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18856" y="5076407"/>
            <a:ext cx="210658" cy="203836"/>
          </a:xfrm>
          <a:prstGeom prst="rect">
            <a:avLst/>
          </a:prstGeom>
        </p:spPr>
        <p:txBody>
          <a:bodyPr lIns="25717" tIns="25717" rIns="25717" bIns="25717"/>
          <a:lstStyle>
            <a:lvl1pPr defTabSz="914400"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Text"/>
          <p:cNvSpPr txBox="1">
            <a:spLocks noGrp="1"/>
          </p:cNvSpPr>
          <p:nvPr>
            <p:ph type="title"/>
          </p:nvPr>
        </p:nvSpPr>
        <p:spPr>
          <a:xfrm>
            <a:off x="1657350" y="1699021"/>
            <a:ext cx="5829300" cy="1790702"/>
          </a:xfrm>
          <a:prstGeom prst="rect">
            <a:avLst/>
          </a:prstGeom>
        </p:spPr>
        <p:txBody>
          <a:bodyPr lIns="34289" tIns="34289" rIns="34289" bIns="34289"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000250" y="3558778"/>
            <a:ext cx="5143500" cy="1241822"/>
          </a:xfrm>
          <a:prstGeom prst="rect">
            <a:avLst/>
          </a:prstGeom>
        </p:spPr>
        <p:txBody>
          <a:bodyPr lIns="34289" tIns="34289" rIns="34289" bIns="34289"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16779" y="5501323"/>
            <a:ext cx="241122" cy="246380"/>
          </a:xfrm>
          <a:prstGeom prst="rect">
            <a:avLst/>
          </a:prstGeom>
        </p:spPr>
        <p:txBody>
          <a:bodyPr lIns="34289" tIns="34289" rIns="34289" bIns="34289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itle Text"/>
          <p:cNvSpPr txBox="1">
            <a:spLocks noGrp="1"/>
          </p:cNvSpPr>
          <p:nvPr>
            <p:ph type="title"/>
          </p:nvPr>
        </p:nvSpPr>
        <p:spPr>
          <a:xfrm>
            <a:off x="1657350" y="1699022"/>
            <a:ext cx="5829300" cy="1790701"/>
          </a:xfrm>
          <a:prstGeom prst="rect">
            <a:avLst/>
          </a:prstGeom>
        </p:spPr>
        <p:txBody>
          <a:bodyPr lIns="34289" tIns="34289" rIns="34289" bIns="34289"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9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000250" y="3558778"/>
            <a:ext cx="5143500" cy="1241822"/>
          </a:xfrm>
          <a:prstGeom prst="rect">
            <a:avLst/>
          </a:prstGeom>
        </p:spPr>
        <p:txBody>
          <a:bodyPr lIns="34289" tIns="34289" rIns="34289" bIns="34289"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7700" y="5484812"/>
            <a:ext cx="1600200" cy="279401"/>
          </a:xfrm>
          <a:prstGeom prst="rect">
            <a:avLst/>
          </a:prstGeom>
        </p:spPr>
        <p:txBody>
          <a:bodyPr lIns="34289" tIns="34289" rIns="34289" bIns="34289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itle Text"/>
          <p:cNvSpPr txBox="1">
            <a:spLocks noGrp="1"/>
          </p:cNvSpPr>
          <p:nvPr>
            <p:ph type="title"/>
          </p:nvPr>
        </p:nvSpPr>
        <p:spPr>
          <a:xfrm>
            <a:off x="1614487" y="1705570"/>
            <a:ext cx="5915027" cy="745630"/>
          </a:xfrm>
          <a:prstGeom prst="rect">
            <a:avLst/>
          </a:prstGeom>
        </p:spPr>
        <p:txBody>
          <a:bodyPr lIns="25717" tIns="25717" rIns="25717" bIns="25717"/>
          <a:lstStyle>
            <a:lvl1pPr>
              <a:defRPr sz="4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0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14487" y="2527101"/>
            <a:ext cx="2914651" cy="2447629"/>
          </a:xfrm>
          <a:prstGeom prst="rect">
            <a:avLst/>
          </a:prstGeom>
        </p:spPr>
        <p:txBody>
          <a:bodyPr lIns="25717" tIns="25717" rIns="25717" bIns="25717"/>
          <a:lstStyle>
            <a:lvl1pPr marL="212271" indent="-212271">
              <a:defRPr sz="2600">
                <a:latin typeface="+mj-lt"/>
                <a:ea typeface="+mj-ea"/>
                <a:cs typeface="+mj-cs"/>
                <a:sym typeface="Calibri"/>
              </a:defRPr>
            </a:lvl1pPr>
            <a:lvl2pPr marL="704850" indent="-247650">
              <a:defRPr sz="2600">
                <a:latin typeface="+mj-lt"/>
                <a:ea typeface="+mj-ea"/>
                <a:cs typeface="+mj-cs"/>
                <a:sym typeface="Calibri"/>
              </a:defRPr>
            </a:lvl2pPr>
            <a:lvl3pPr marL="1211580" indent="-297180">
              <a:defRPr sz="2600">
                <a:latin typeface="+mj-lt"/>
                <a:ea typeface="+mj-ea"/>
                <a:cs typeface="+mj-cs"/>
                <a:sym typeface="Calibri"/>
              </a:defRPr>
            </a:lvl3pPr>
            <a:lvl4pPr marL="1701800" indent="-330200">
              <a:defRPr sz="2600">
                <a:latin typeface="+mj-lt"/>
                <a:ea typeface="+mj-ea"/>
                <a:cs typeface="+mj-cs"/>
                <a:sym typeface="Calibri"/>
              </a:defRPr>
            </a:lvl4pPr>
            <a:lvl5pPr marL="2159000" indent="-330200">
              <a:defRPr sz="26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18856" y="5076408"/>
            <a:ext cx="210657" cy="203836"/>
          </a:xfrm>
          <a:prstGeom prst="rect">
            <a:avLst/>
          </a:prstGeom>
        </p:spPr>
        <p:txBody>
          <a:bodyPr lIns="25717" tIns="25717" rIns="25717" bIns="25717"/>
          <a:lstStyle>
            <a:lvl1pPr defTabSz="914400"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4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Line"/>
          <p:cNvSpPr/>
          <p:nvPr/>
        </p:nvSpPr>
        <p:spPr>
          <a:xfrm>
            <a:off x="195798" y="6268640"/>
            <a:ext cx="8751749" cy="3"/>
          </a:xfrm>
          <a:prstGeom prst="line">
            <a:avLst/>
          </a:prstGeom>
          <a:ln w="12700">
            <a:solidFill>
              <a:srgbClr val="83827D"/>
            </a:solidFill>
            <a:miter lim="400000"/>
          </a:ln>
        </p:spPr>
        <p:txBody>
          <a:bodyPr lIns="35718" tIns="35718" rIns="35718" bIns="35718" anchor="ctr"/>
          <a:lstStyle/>
          <a:p>
            <a:pPr defTabSz="321468">
              <a:defRPr sz="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12" name="Line"/>
          <p:cNvSpPr/>
          <p:nvPr/>
        </p:nvSpPr>
        <p:spPr>
          <a:xfrm>
            <a:off x="3696325" y="6259711"/>
            <a:ext cx="1" cy="416401"/>
          </a:xfrm>
          <a:prstGeom prst="line">
            <a:avLst/>
          </a:prstGeom>
          <a:ln w="12700">
            <a:solidFill>
              <a:srgbClr val="83827D"/>
            </a:solidFill>
            <a:miter lim="400000"/>
          </a:ln>
        </p:spPr>
        <p:txBody>
          <a:bodyPr lIns="35718" tIns="35718" rIns="35718" bIns="35718" anchor="ctr"/>
          <a:lstStyle/>
          <a:p>
            <a:pPr defTabSz="321468">
              <a:defRPr sz="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13" name="Line"/>
          <p:cNvSpPr/>
          <p:nvPr/>
        </p:nvSpPr>
        <p:spPr>
          <a:xfrm>
            <a:off x="195798" y="5054203"/>
            <a:ext cx="8751749" cy="2"/>
          </a:xfrm>
          <a:prstGeom prst="line">
            <a:avLst/>
          </a:prstGeom>
          <a:ln w="12700">
            <a:solidFill>
              <a:srgbClr val="83827D"/>
            </a:solidFill>
            <a:miter lim="400000"/>
          </a:ln>
        </p:spPr>
        <p:txBody>
          <a:bodyPr lIns="35718" tIns="35718" rIns="35718" bIns="35718" anchor="ctr"/>
          <a:lstStyle/>
          <a:p>
            <a:pPr defTabSz="321468">
              <a:defRPr sz="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14" name="Rectangle"/>
          <p:cNvSpPr/>
          <p:nvPr/>
        </p:nvSpPr>
        <p:spPr>
          <a:xfrm>
            <a:off x="196453" y="196453"/>
            <a:ext cx="8751094" cy="6482954"/>
          </a:xfrm>
          <a:prstGeom prst="rect">
            <a:avLst/>
          </a:prstGeom>
          <a:ln w="12700">
            <a:solidFill>
              <a:srgbClr val="83827D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4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215" name="NAME"/>
          <p:cNvSpPr txBox="1">
            <a:spLocks noGrp="1"/>
          </p:cNvSpPr>
          <p:nvPr>
            <p:ph type="body" sz="quarter" idx="13"/>
          </p:nvPr>
        </p:nvSpPr>
        <p:spPr>
          <a:xfrm>
            <a:off x="4471669" y="6240958"/>
            <a:ext cx="836131" cy="457201"/>
          </a:xfrm>
          <a:prstGeom prst="rect">
            <a:avLst/>
          </a:prstGeom>
        </p:spPr>
        <p:txBody>
          <a:bodyPr wrap="none" lIns="35718" tIns="35718" rIns="35718" bIns="35718" anchor="ctr">
            <a:spAutoFit/>
          </a:bodyPr>
          <a:lstStyle>
            <a:lvl1pPr marL="0" indent="0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NAME</a:t>
            </a:r>
          </a:p>
        </p:txBody>
      </p:sp>
      <p:sp>
        <p:nvSpPr>
          <p:cNvPr id="216" name="PROJECT"/>
          <p:cNvSpPr txBox="1">
            <a:spLocks noGrp="1"/>
          </p:cNvSpPr>
          <p:nvPr>
            <p:ph type="body" sz="quarter" idx="14"/>
          </p:nvPr>
        </p:nvSpPr>
        <p:spPr>
          <a:xfrm>
            <a:off x="238962" y="5063132"/>
            <a:ext cx="657721" cy="258962"/>
          </a:xfrm>
          <a:prstGeom prst="rect">
            <a:avLst/>
          </a:prstGeom>
        </p:spPr>
        <p:txBody>
          <a:bodyPr wrap="none" lIns="35718" tIns="35718" rIns="35718" bIns="35718" anchor="ctr">
            <a:spAutoFit/>
          </a:bodyPr>
          <a:lstStyle>
            <a:lvl1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 cap="all">
                <a:solidFill>
                  <a:srgbClr val="737373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PROJECT</a:t>
            </a:r>
          </a:p>
        </p:txBody>
      </p:sp>
      <p:sp>
        <p:nvSpPr>
          <p:cNvPr id="217" name="DATE"/>
          <p:cNvSpPr txBox="1">
            <a:spLocks noGrp="1"/>
          </p:cNvSpPr>
          <p:nvPr>
            <p:ph type="body" sz="quarter" idx="15"/>
          </p:nvPr>
        </p:nvSpPr>
        <p:spPr>
          <a:xfrm>
            <a:off x="238997" y="6268640"/>
            <a:ext cx="407619" cy="258962"/>
          </a:xfrm>
          <a:prstGeom prst="rect">
            <a:avLst/>
          </a:prstGeom>
        </p:spPr>
        <p:txBody>
          <a:bodyPr wrap="none" lIns="35718" tIns="35718" rIns="35718" bIns="35718" anchor="ctr">
            <a:spAutoFit/>
          </a:bodyPr>
          <a:lstStyle>
            <a:lvl1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 cap="all">
                <a:solidFill>
                  <a:srgbClr val="737373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DATE</a:t>
            </a:r>
          </a:p>
        </p:txBody>
      </p:sp>
      <p:sp>
        <p:nvSpPr>
          <p:cNvPr id="218" name="Client"/>
          <p:cNvSpPr txBox="1">
            <a:spLocks noGrp="1"/>
          </p:cNvSpPr>
          <p:nvPr>
            <p:ph type="body" sz="quarter" idx="16"/>
          </p:nvPr>
        </p:nvSpPr>
        <p:spPr>
          <a:xfrm>
            <a:off x="3739435" y="6268640"/>
            <a:ext cx="529292" cy="258962"/>
          </a:xfrm>
          <a:prstGeom prst="rect">
            <a:avLst/>
          </a:prstGeom>
        </p:spPr>
        <p:txBody>
          <a:bodyPr wrap="none" lIns="35718" tIns="35718" rIns="35718" bIns="35718" anchor="ctr">
            <a:spAutoFit/>
          </a:bodyPr>
          <a:lstStyle>
            <a:lvl1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 cap="all">
                <a:solidFill>
                  <a:srgbClr val="737373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Client</a:t>
            </a:r>
          </a:p>
        </p:txBody>
      </p:sp>
      <p:sp>
        <p:nvSpPr>
          <p:cNvPr id="219" name="DATE"/>
          <p:cNvSpPr txBox="1">
            <a:spLocks noGrp="1"/>
          </p:cNvSpPr>
          <p:nvPr>
            <p:ph type="body" sz="quarter" idx="17"/>
          </p:nvPr>
        </p:nvSpPr>
        <p:spPr>
          <a:xfrm>
            <a:off x="998021" y="6240958"/>
            <a:ext cx="734870" cy="457201"/>
          </a:xfrm>
          <a:prstGeom prst="rect">
            <a:avLst/>
          </a:prstGeom>
        </p:spPr>
        <p:txBody>
          <a:bodyPr wrap="none" lIns="35718" tIns="35718" rIns="35718" bIns="35718" anchor="ctr">
            <a:spAutoFit/>
          </a:bodyPr>
          <a:lstStyle>
            <a:lvl1pPr marL="0" indent="0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DATE</a:t>
            </a:r>
          </a:p>
        </p:txBody>
      </p:sp>
      <p:sp>
        <p:nvSpPr>
          <p:cNvPr id="220" name="Image"/>
          <p:cNvSpPr>
            <a:spLocks noGrp="1"/>
          </p:cNvSpPr>
          <p:nvPr>
            <p:ph type="pic" sz="half" idx="18"/>
          </p:nvPr>
        </p:nvSpPr>
        <p:spPr>
          <a:xfrm>
            <a:off x="258960" y="258960"/>
            <a:ext cx="3411142" cy="473273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21" name="Image"/>
          <p:cNvSpPr>
            <a:spLocks noGrp="1"/>
          </p:cNvSpPr>
          <p:nvPr>
            <p:ph type="pic" sz="quarter" idx="19"/>
          </p:nvPr>
        </p:nvSpPr>
        <p:spPr>
          <a:xfrm>
            <a:off x="3723679" y="258960"/>
            <a:ext cx="1696642" cy="233958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22" name="Image"/>
          <p:cNvSpPr>
            <a:spLocks noGrp="1"/>
          </p:cNvSpPr>
          <p:nvPr>
            <p:ph type="pic" sz="quarter" idx="20"/>
          </p:nvPr>
        </p:nvSpPr>
        <p:spPr>
          <a:xfrm>
            <a:off x="3723679" y="2652117"/>
            <a:ext cx="1696642" cy="233957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23" name="Image"/>
          <p:cNvSpPr>
            <a:spLocks noGrp="1"/>
          </p:cNvSpPr>
          <p:nvPr>
            <p:ph type="pic" sz="half" idx="21"/>
          </p:nvPr>
        </p:nvSpPr>
        <p:spPr>
          <a:xfrm>
            <a:off x="5473898" y="258960"/>
            <a:ext cx="3411142" cy="473273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24" name="Title Text"/>
          <p:cNvSpPr txBox="1">
            <a:spLocks noGrp="1"/>
          </p:cNvSpPr>
          <p:nvPr>
            <p:ph type="title"/>
          </p:nvPr>
        </p:nvSpPr>
        <p:spPr>
          <a:xfrm>
            <a:off x="1000125" y="4991695"/>
            <a:ext cx="7625954" cy="723305"/>
          </a:xfrm>
          <a:prstGeom prst="rect">
            <a:avLst/>
          </a:prstGeom>
        </p:spPr>
        <p:txBody>
          <a:bodyPr lIns="35718" tIns="35718" rIns="35718" bIns="35718" anchor="b"/>
          <a:lstStyle>
            <a:lvl1pPr defTabSz="410765">
              <a:defRPr sz="5000" cap="all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2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00125" y="5706070"/>
            <a:ext cx="7625954" cy="526852"/>
          </a:xfrm>
          <a:prstGeom prst="rect">
            <a:avLst/>
          </a:prstGeom>
        </p:spPr>
        <p:txBody>
          <a:bodyPr lIns="35718" tIns="35718" rIns="35718" bIns="35718"/>
          <a:lstStyle>
            <a:lvl1pPr marL="0" indent="0" defTabSz="410765">
              <a:lnSpc>
                <a:spcPct val="15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228600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DDDD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457200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DDDD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685800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DDDD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914400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DDDD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70845" y="6664734"/>
            <a:ext cx="211240" cy="207938"/>
          </a:xfrm>
          <a:prstGeom prst="rect">
            <a:avLst/>
          </a:prstGeom>
        </p:spPr>
        <p:txBody>
          <a:bodyPr lIns="35718" tIns="35718" rIns="35718" bIns="35718"/>
          <a:lstStyle>
            <a:lvl1pPr algn="ctr" defTabSz="410765">
              <a:defRPr sz="9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Rectangle"/>
          <p:cNvSpPr/>
          <p:nvPr/>
        </p:nvSpPr>
        <p:spPr>
          <a:xfrm>
            <a:off x="196453" y="196453"/>
            <a:ext cx="8751094" cy="6482954"/>
          </a:xfrm>
          <a:prstGeom prst="rect">
            <a:avLst/>
          </a:prstGeom>
          <a:ln w="12700">
            <a:solidFill>
              <a:srgbClr val="83827D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24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/>
          </a:p>
        </p:txBody>
      </p:sp>
      <p:sp>
        <p:nvSpPr>
          <p:cNvPr id="234" name="Title Text"/>
          <p:cNvSpPr txBox="1">
            <a:spLocks noGrp="1"/>
          </p:cNvSpPr>
          <p:nvPr>
            <p:ph type="title"/>
          </p:nvPr>
        </p:nvSpPr>
        <p:spPr>
          <a:xfrm>
            <a:off x="732234" y="187523"/>
            <a:ext cx="7679532" cy="1714501"/>
          </a:xfrm>
          <a:prstGeom prst="rect">
            <a:avLst/>
          </a:prstGeom>
        </p:spPr>
        <p:txBody>
          <a:bodyPr lIns="35718" tIns="35718" rIns="35718" bIns="35718"/>
          <a:lstStyle>
            <a:lvl1pPr defTabSz="410765">
              <a:defRPr sz="5000">
                <a:solidFill>
                  <a:srgbClr val="558AA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35" name="Body Level One…"/>
          <p:cNvSpPr txBox="1">
            <a:spLocks noGrp="1"/>
          </p:cNvSpPr>
          <p:nvPr>
            <p:ph type="body" idx="1"/>
          </p:nvPr>
        </p:nvSpPr>
        <p:spPr>
          <a:xfrm>
            <a:off x="732234" y="1946671"/>
            <a:ext cx="7679532" cy="4018361"/>
          </a:xfrm>
          <a:prstGeom prst="rect">
            <a:avLst/>
          </a:prstGeom>
        </p:spPr>
        <p:txBody>
          <a:bodyPr lIns="35718" tIns="35718" rIns="35718" bIns="35718" anchor="ctr"/>
          <a:lstStyle>
            <a:lvl1pPr marL="296333" indent="-296333" defTabSz="410765">
              <a:lnSpc>
                <a:spcPct val="100000"/>
              </a:lnSpc>
              <a:spcBef>
                <a:spcPts val="2200"/>
              </a:spcBef>
              <a:buSzPct val="40000"/>
              <a:buFontTx/>
              <a:buBlip>
                <a:blip r:embed="rId3"/>
              </a:buBlip>
              <a:defRPr sz="2400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0833" indent="-296333" defTabSz="410765">
              <a:lnSpc>
                <a:spcPct val="100000"/>
              </a:lnSpc>
              <a:spcBef>
                <a:spcPts val="2200"/>
              </a:spcBef>
              <a:buSzPct val="40000"/>
              <a:buFontTx/>
              <a:buBlip>
                <a:blip r:embed="rId3"/>
              </a:buBlip>
              <a:defRPr sz="2400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85333" indent="-296333" defTabSz="410765">
              <a:lnSpc>
                <a:spcPct val="100000"/>
              </a:lnSpc>
              <a:spcBef>
                <a:spcPts val="2200"/>
              </a:spcBef>
              <a:buSzPct val="40000"/>
              <a:buFontTx/>
              <a:buBlip>
                <a:blip r:embed="rId3"/>
              </a:buBlip>
              <a:defRPr sz="2400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29833" indent="-296333" defTabSz="410765">
              <a:lnSpc>
                <a:spcPct val="100000"/>
              </a:lnSpc>
              <a:spcBef>
                <a:spcPts val="2200"/>
              </a:spcBef>
              <a:buSzPct val="40000"/>
              <a:buFontTx/>
              <a:buBlip>
                <a:blip r:embed="rId3"/>
              </a:buBlip>
              <a:defRPr sz="2400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74333" indent="-296333" defTabSz="410765">
              <a:lnSpc>
                <a:spcPct val="100000"/>
              </a:lnSpc>
              <a:spcBef>
                <a:spcPts val="2200"/>
              </a:spcBef>
              <a:buSzPct val="40000"/>
              <a:buFontTx/>
              <a:buBlip>
                <a:blip r:embed="rId3"/>
              </a:buBlip>
              <a:defRPr sz="2400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70845" y="6664734"/>
            <a:ext cx="211240" cy="207938"/>
          </a:xfrm>
          <a:prstGeom prst="rect">
            <a:avLst/>
          </a:prstGeom>
        </p:spPr>
        <p:txBody>
          <a:bodyPr lIns="35718" tIns="35718" rIns="35718" bIns="35718"/>
          <a:lstStyle>
            <a:lvl1pPr algn="ctr" defTabSz="410765">
              <a:defRPr sz="9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Image"/>
          <p:cNvSpPr>
            <a:spLocks noGrp="1"/>
          </p:cNvSpPr>
          <p:nvPr>
            <p:ph type="pic" sz="quarter" idx="13"/>
          </p:nvPr>
        </p:nvSpPr>
        <p:spPr>
          <a:xfrm>
            <a:off x="4723804" y="3580804"/>
            <a:ext cx="3750470" cy="265211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4" name="Image"/>
          <p:cNvSpPr>
            <a:spLocks noGrp="1"/>
          </p:cNvSpPr>
          <p:nvPr>
            <p:ph type="pic" sz="quarter" idx="14"/>
          </p:nvPr>
        </p:nvSpPr>
        <p:spPr>
          <a:xfrm>
            <a:off x="4723804" y="625078"/>
            <a:ext cx="3750470" cy="265211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5" name="Image"/>
          <p:cNvSpPr>
            <a:spLocks noGrp="1"/>
          </p:cNvSpPr>
          <p:nvPr>
            <p:ph type="pic" sz="half" idx="15"/>
          </p:nvPr>
        </p:nvSpPr>
        <p:spPr>
          <a:xfrm>
            <a:off x="669726" y="625078"/>
            <a:ext cx="3750470" cy="560784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9876" y="6536531"/>
            <a:ext cx="239485" cy="232487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77302" cy="281940"/>
          </a:xfrm>
          <a:prstGeom prst="rect">
            <a:avLst/>
          </a:prstGeom>
        </p:spPr>
        <p:txBody>
          <a:bodyPr anchor="t"/>
          <a:lstStyle>
            <a:lvl1pPr algn="l">
              <a:defRPr sz="1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78126" y="6231556"/>
            <a:ext cx="250155" cy="254793"/>
          </a:xfrm>
          <a:prstGeom prst="rect">
            <a:avLst/>
          </a:prstGeom>
        </p:spPr>
        <p:txBody>
          <a:bodyPr lIns="32145" tIns="32145" rIns="32145" bIns="32145" anchor="t"/>
          <a:lstStyle>
            <a:lvl1pPr algn="l">
              <a:defRPr sz="1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ctr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4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1pPr>
            <a:lvl2pPr marL="0" indent="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2pPr>
            <a:lvl3pPr marL="0" indent="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3pPr>
            <a:lvl4pPr marL="0" indent="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4pPr>
            <a:lvl5pPr marL="0" indent="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49" name="Group"/>
          <p:cNvGrpSpPr/>
          <p:nvPr/>
        </p:nvGrpSpPr>
        <p:grpSpPr>
          <a:xfrm>
            <a:off x="5261906" y="6251509"/>
            <a:ext cx="3551779" cy="352799"/>
            <a:chOff x="0" y="0"/>
            <a:chExt cx="3551778" cy="352797"/>
          </a:xfrm>
        </p:grpSpPr>
        <p:pic>
          <p:nvPicPr>
            <p:cNvPr id="47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94870" y="0"/>
              <a:ext cx="1356908" cy="3527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" name="image2.png" descr="image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33297"/>
              <a:ext cx="2114327" cy="319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1pPr>
            <a:lvl2pPr marL="0" indent="45720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2pPr>
            <a:lvl3pPr marL="0" indent="91440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3pPr>
            <a:lvl4pPr marL="0" indent="137160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4pPr>
            <a:lvl5pPr marL="0" indent="182880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628650" y="1131093"/>
            <a:ext cx="7886700" cy="994174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2226468"/>
            <a:ext cx="7886700" cy="3263505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  <a:lvl2pPr>
              <a:defRPr>
                <a:latin typeface="+mj-lt"/>
                <a:ea typeface="+mj-ea"/>
                <a:cs typeface="+mj-cs"/>
                <a:sym typeface="Calibri"/>
              </a:defRPr>
            </a:lvl2pPr>
            <a:lvl3pPr>
              <a:defRPr>
                <a:latin typeface="+mj-lt"/>
                <a:ea typeface="+mj-ea"/>
                <a:cs typeface="+mj-cs"/>
                <a:sym typeface="Calibri"/>
              </a:defRPr>
            </a:lvl3pPr>
            <a:lvl4pPr>
              <a:defRPr>
                <a:latin typeface="+mj-lt"/>
                <a:ea typeface="+mj-ea"/>
                <a:cs typeface="+mj-cs"/>
                <a:sym typeface="Calibri"/>
              </a:defRPr>
            </a:lvl4pPr>
            <a:lvl5pPr>
              <a:defRPr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74228" y="5638244"/>
            <a:ext cx="241122" cy="246381"/>
          </a:xfrm>
          <a:prstGeom prst="rect">
            <a:avLst/>
          </a:prstGeom>
        </p:spPr>
        <p:txBody>
          <a:bodyPr lIns="34289" tIns="34289" rIns="34289" bIns="34289"/>
          <a:lstStyle>
            <a:lvl1pPr defTabSz="914400"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xfrm>
            <a:off x="809999" y="1167750"/>
            <a:ext cx="7290001" cy="94500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ts val="4400"/>
              </a:lnSpc>
              <a:defRPr sz="4000" b="1">
                <a:solidFill>
                  <a:srgbClr val="16419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04999" y="5721250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defRPr sz="8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7" name="Billede 6" descr="Billed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999" y="5717249"/>
            <a:ext cx="376760" cy="135001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09999" y="2342249"/>
            <a:ext cx="7289824" cy="3105001"/>
          </a:xfrm>
          <a:prstGeom prst="rect">
            <a:avLst/>
          </a:prstGeom>
        </p:spPr>
        <p:txBody>
          <a:bodyPr lIns="0" tIns="0" rIns="0" bIns="0"/>
          <a:lstStyle>
            <a:lvl1pPr marL="179999" indent="-179999">
              <a:lnSpc>
                <a:spcPct val="100000"/>
              </a:lnSpc>
              <a:buClr>
                <a:srgbClr val="EE7D00"/>
              </a:buClr>
              <a:buFontTx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marL="382500" indent="-202500">
              <a:lnSpc>
                <a:spcPct val="100000"/>
              </a:lnSpc>
              <a:buClr>
                <a:srgbClr val="EE7D00"/>
              </a:buClr>
              <a:buFontTx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562499" indent="-202499">
              <a:lnSpc>
                <a:spcPct val="100000"/>
              </a:lnSpc>
              <a:buClr>
                <a:srgbClr val="EE7D00"/>
              </a:buClr>
              <a:buFontTx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742500" indent="-202500">
              <a:lnSpc>
                <a:spcPct val="100000"/>
              </a:lnSpc>
              <a:buClr>
                <a:srgbClr val="EE7D00"/>
              </a:buClr>
              <a:buFontTx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922499" indent="-202499">
              <a:lnSpc>
                <a:spcPct val="100000"/>
              </a:lnSpc>
              <a:buClr>
                <a:srgbClr val="EE7D00"/>
              </a:buClr>
              <a:buFontTx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628649" y="1131093"/>
            <a:ext cx="7886701" cy="994174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 sz="4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6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49" y="2226468"/>
            <a:ext cx="7886701" cy="3263505"/>
          </a:xfrm>
          <a:prstGeom prst="rect">
            <a:avLst/>
          </a:prstGeom>
        </p:spPr>
        <p:txBody>
          <a:bodyPr lIns="34289" tIns="34289" rIns="34289" bIns="34289"/>
          <a:lstStyle>
            <a:lvl1pPr marL="212271" indent="-212271">
              <a:defRPr sz="2600">
                <a:latin typeface="+mj-lt"/>
                <a:ea typeface="+mj-ea"/>
                <a:cs typeface="+mj-cs"/>
                <a:sym typeface="Calibri"/>
              </a:defRPr>
            </a:lvl1pPr>
            <a:lvl2pPr marL="704850" indent="-247650">
              <a:defRPr sz="2600">
                <a:latin typeface="+mj-lt"/>
                <a:ea typeface="+mj-ea"/>
                <a:cs typeface="+mj-cs"/>
                <a:sym typeface="Calibri"/>
              </a:defRPr>
            </a:lvl2pPr>
            <a:lvl3pPr marL="1211580" indent="-297180">
              <a:defRPr sz="2600">
                <a:latin typeface="+mj-lt"/>
                <a:ea typeface="+mj-ea"/>
                <a:cs typeface="+mj-cs"/>
                <a:sym typeface="Calibri"/>
              </a:defRPr>
            </a:lvl3pPr>
            <a:lvl4pPr marL="1701800" indent="-330200">
              <a:defRPr sz="2600">
                <a:latin typeface="+mj-lt"/>
                <a:ea typeface="+mj-ea"/>
                <a:cs typeface="+mj-cs"/>
                <a:sym typeface="Calibri"/>
              </a:defRPr>
            </a:lvl4pPr>
            <a:lvl5pPr marL="2159000" indent="-330200">
              <a:defRPr sz="26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87548" y="5650944"/>
            <a:ext cx="227803" cy="220981"/>
          </a:xfrm>
          <a:prstGeom prst="rect">
            <a:avLst/>
          </a:prstGeom>
        </p:spPr>
        <p:txBody>
          <a:bodyPr lIns="34289" tIns="34289" rIns="34289" bIns="34289"/>
          <a:lstStyle>
            <a:lvl1pPr defTabSz="914400"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558DC626-D798-4ABA-A2F6-81B2C70DD308-L0-001.png" descr="558DC626-D798-4ABA-A2F6-81B2C70DD308-L0-001.png"/>
          <p:cNvPicPr>
            <a:picLocks noChangeAspect="1"/>
          </p:cNvPicPr>
          <p:nvPr/>
        </p:nvPicPr>
        <p:blipFill>
          <a:blip r:embed="rId2">
            <a:extLst/>
          </a:blip>
          <a:srcRect t="12162"/>
          <a:stretch>
            <a:fillRect/>
          </a:stretch>
        </p:blipFill>
        <p:spPr>
          <a:xfrm>
            <a:off x="0" y="264958"/>
            <a:ext cx="9144001" cy="6023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rcRect r="38" b="9"/>
          <a:stretch>
            <a:fillRect/>
          </a:stretch>
        </p:blipFill>
        <p:spPr>
          <a:xfrm>
            <a:off x="400769" y="5720497"/>
            <a:ext cx="1125538" cy="909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09" y="0"/>
                </a:moveTo>
                <a:cubicBezTo>
                  <a:pt x="1302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1302" y="21600"/>
                  <a:pt x="2909" y="21600"/>
                </a:cubicBezTo>
                <a:lnTo>
                  <a:pt x="18698" y="21600"/>
                </a:lnTo>
                <a:cubicBezTo>
                  <a:pt x="20305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305" y="0"/>
                  <a:pt x="18698" y="0"/>
                </a:cubicBezTo>
                <a:lnTo>
                  <a:pt x="2909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57" name="Shape 53"/>
          <p:cNvSpPr txBox="1"/>
          <p:nvPr/>
        </p:nvSpPr>
        <p:spPr>
          <a:xfrm>
            <a:off x="1662880" y="6302086"/>
            <a:ext cx="4149731" cy="408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100" b="1">
                <a:solidFill>
                  <a:srgbClr val="3B1EA1"/>
                </a:solidFill>
              </a:defRPr>
            </a:lvl1pPr>
          </a:lstStyle>
          <a:p>
            <a:r>
              <a:t>@DavidMintondire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D08531F2-A6FB-45B9-B27F-AA1BD8C49204-L0-001.jpeg" descr="D08531F2-A6FB-45B9-B27F-AA1BD8C49204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34389"/>
            <a:ext cx="9144000" cy="51892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6066CDD6-54FF-441A-AEB3-65668A0C807A-L0-001.png" descr="6066CDD6-54FF-441A-AEB3-65668A0C807A-L0-001.png"/>
          <p:cNvPicPr>
            <a:picLocks noChangeAspect="1"/>
          </p:cNvPicPr>
          <p:nvPr/>
        </p:nvPicPr>
        <p:blipFill>
          <a:blip r:embed="rId2">
            <a:extLst/>
          </a:blip>
          <a:srcRect l="15668" r="16688" b="25541"/>
          <a:stretch>
            <a:fillRect/>
          </a:stretch>
        </p:blipFill>
        <p:spPr>
          <a:xfrm rot="21032060">
            <a:off x="520103" y="1040206"/>
            <a:ext cx="4596641" cy="3794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8F8E2915-599C-48AA-A1D1-C7DE099C24DE-L0-001.png" descr="8F8E2915-599C-48AA-A1D1-C7DE099C24DE-L0-001.png"/>
          <p:cNvPicPr>
            <a:picLocks noChangeAspect="1"/>
          </p:cNvPicPr>
          <p:nvPr/>
        </p:nvPicPr>
        <p:blipFill>
          <a:blip r:embed="rId3">
            <a:extLst/>
          </a:blip>
          <a:srcRect l="21088" t="3434" r="23610" b="17242"/>
          <a:stretch>
            <a:fillRect/>
          </a:stretch>
        </p:blipFill>
        <p:spPr>
          <a:xfrm rot="1093837">
            <a:off x="4103793" y="1391314"/>
            <a:ext cx="4540192" cy="4884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5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1" animBg="1" advAuto="0"/>
      <p:bldP spid="281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26B7C3DB-29EF-44E4-8E03-D7AC747C41C0-L0-001.png" descr="26B7C3DB-29EF-44E4-8E03-D7AC747C41C0-L0-001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2857" b="285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84" name="D1A44F39-1586-49D6-A29D-F526951AE7C5-L0-001.png" descr="D1A44F39-1586-49D6-A29D-F526951AE7C5-L0-001.png"/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/>
          </a:blip>
          <a:srcRect t="2857" b="285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85" name="7043BC6F-D133-4671-AE03-FED14F18645D-L0-001.png" descr="7043BC6F-D133-4671-AE03-FED14F18645D-L0-001.png"/>
          <p:cNvPicPr>
            <a:picLocks noChangeAspect="1"/>
          </p:cNvPicPr>
          <p:nvPr/>
        </p:nvPicPr>
        <p:blipFill>
          <a:blip r:embed="rId4">
            <a:extLst/>
          </a:blip>
          <a:srcRect l="22970" r="23831"/>
          <a:stretch>
            <a:fillRect/>
          </a:stretch>
        </p:blipFill>
        <p:spPr>
          <a:xfrm>
            <a:off x="451646" y="613776"/>
            <a:ext cx="3993716" cy="56304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35F15170-5DE1-4136-B42D-4B6B5B28CF78-L0-001.png" descr="35F15170-5DE1-4136-B42D-4B6B5B28CF78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DF78D727-5ED3-4359-9F0B-CD61FA21E8EC-L0-001.png" descr="DF78D727-5ED3-4359-9F0B-CD61FA21E8EC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6501" y="5512407"/>
            <a:ext cx="1920951" cy="718113"/>
          </a:xfrm>
          <a:prstGeom prst="rect">
            <a:avLst/>
          </a:prstGeom>
          <a:ln w="88900" cap="sq">
            <a:solidFill>
              <a:srgbClr val="FFFFFF"/>
            </a:solidFill>
            <a:miter/>
          </a:ln>
          <a:effectLst>
            <a:outerShdw blurRad="50800" dist="18000" dir="54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03E8638A-1BD3-41A7-84C1-1800DC0F09D1-L0-001.png" descr="03E8638A-1BD3-41A7-84C1-1800DC0F09D1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60F730F7-6F9B-457E-9FDE-529FA6773D0D-L0-001.png" descr="60F730F7-6F9B-457E-9FDE-529FA6773D0D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C306CB43-655A-4A27-B499-09ECE3B70FE0-L0-001.png" descr="C306CB43-655A-4A27-B499-09ECE3B70FE0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D64E8600-9664-4361-B23B-2418945331AD-L0-001.png" descr="D64E8600-9664-4361-B23B-2418945331AD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7175DEB8-EF35-4773-B022-66F422AD7B53-L0-001.png" descr="7175DEB8-EF35-4773-B022-66F422AD7B53-L0-001.png"/>
          <p:cNvPicPr>
            <a:picLocks noChangeAspect="1"/>
          </p:cNvPicPr>
          <p:nvPr/>
        </p:nvPicPr>
        <p:blipFill>
          <a:blip r:embed="rId2">
            <a:extLst/>
          </a:blip>
          <a:srcRect t="20462" r="48722" b="45217"/>
          <a:stretch>
            <a:fillRect/>
          </a:stretch>
        </p:blipFill>
        <p:spPr>
          <a:xfrm>
            <a:off x="-800218" y="1811290"/>
            <a:ext cx="7422647" cy="3726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4C6E3D8D-E872-4183-AE00-8C70C5CC25CD-L0-001.png" descr="4C6E3D8D-E872-4183-AE00-8C70C5CC25CD-L0-001.png"/>
          <p:cNvPicPr>
            <a:picLocks noChangeAspect="1"/>
          </p:cNvPicPr>
          <p:nvPr/>
        </p:nvPicPr>
        <p:blipFill>
          <a:blip r:embed="rId3">
            <a:extLst/>
          </a:blip>
          <a:srcRect l="16712" t="5008" r="21034" b="3258"/>
          <a:stretch>
            <a:fillRect/>
          </a:stretch>
        </p:blipFill>
        <p:spPr>
          <a:xfrm>
            <a:off x="5853885" y="431783"/>
            <a:ext cx="2730759" cy="301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7A2BE2FB-C9AD-4422-95EB-942E53FD9866-L0-001.png" descr="7A2BE2FB-C9AD-4422-95EB-942E53FD9866-L0-001.png"/>
          <p:cNvPicPr>
            <a:picLocks noChangeAspect="1"/>
          </p:cNvPicPr>
          <p:nvPr/>
        </p:nvPicPr>
        <p:blipFill>
          <a:blip r:embed="rId4">
            <a:extLst/>
          </a:blip>
          <a:srcRect l="12288" t="4078" r="22107" b="6939"/>
          <a:stretch>
            <a:fillRect/>
          </a:stretch>
        </p:blipFill>
        <p:spPr>
          <a:xfrm>
            <a:off x="5786417" y="3821234"/>
            <a:ext cx="2865833" cy="2915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1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5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" grpId="1" animBg="1" advAuto="0"/>
      <p:bldP spid="272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D7E3DF12-1F45-42EF-AEB8-E4C840FF7156-L0-001.png" descr="D7E3DF12-1F45-42EF-AEB8-E4C840FF7156-L0-001.png"/>
          <p:cNvPicPr>
            <a:picLocks noChangeAspect="1"/>
          </p:cNvPicPr>
          <p:nvPr/>
        </p:nvPicPr>
        <p:blipFill>
          <a:blip r:embed="rId2">
            <a:extLst/>
          </a:blip>
          <a:srcRect l="32038" t="44327" r="32515" b="205"/>
          <a:stretch>
            <a:fillRect/>
          </a:stretch>
        </p:blipFill>
        <p:spPr>
          <a:xfrm rot="295157">
            <a:off x="813917" y="925045"/>
            <a:ext cx="3689802" cy="433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6902BA73-C5D7-4C3C-BA22-6C995C1F9F04-L0-001.png" descr="6902BA73-C5D7-4C3C-BA22-6C995C1F9F04-L0-001.png"/>
          <p:cNvPicPr>
            <a:picLocks noChangeAspect="1"/>
          </p:cNvPicPr>
          <p:nvPr/>
        </p:nvPicPr>
        <p:blipFill>
          <a:blip r:embed="rId3">
            <a:extLst/>
          </a:blip>
          <a:srcRect l="32034" t="27044" r="22483" b="12735"/>
          <a:stretch>
            <a:fillRect/>
          </a:stretch>
        </p:blipFill>
        <p:spPr>
          <a:xfrm rot="21183816">
            <a:off x="4352182" y="1275724"/>
            <a:ext cx="4158863" cy="4129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B3B7F3A28A1842911455581821A162" ma:contentTypeVersion="3" ma:contentTypeDescription="Create a new document." ma:contentTypeScope="" ma:versionID="b99eba562b564fdffcdcf7ba157dbcb8">
  <xsd:schema xmlns:xsd="http://www.w3.org/2001/XMLSchema" xmlns:xs="http://www.w3.org/2001/XMLSchema" xmlns:p="http://schemas.microsoft.com/office/2006/metadata/properties" xmlns:ns1="http://schemas.microsoft.com/sharepoint/v3" xmlns:ns2="59bc4542-95a4-46f8-a0b1-d1dd263652a2" targetNamespace="http://schemas.microsoft.com/office/2006/metadata/properties" ma:root="true" ma:fieldsID="494fe04f44ec92e107794455929ce918" ns1:_="" ns2:_="">
    <xsd:import namespace="http://schemas.microsoft.com/sharepoint/v3"/>
    <xsd:import namespace="59bc4542-95a4-46f8-a0b1-d1dd263652a2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Gdynia"/>
                <xsd:element ref="ns2:Present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bc4542-95a4-46f8-a0b1-d1dd263652a2" elementFormDefault="qualified">
    <xsd:import namespace="http://schemas.microsoft.com/office/2006/documentManagement/types"/>
    <xsd:import namespace="http://schemas.microsoft.com/office/infopath/2007/PartnerControls"/>
    <xsd:element name="Gdynia" ma:index="10" ma:displayName="Gdynia" ma:default="Gdynia" ma:format="RadioButtons" ma:indexed="true" ma:internalName="Gdynia">
      <xsd:simpleType>
        <xsd:restriction base="dms:Choice">
          <xsd:enumeration value="Gdynia"/>
          <xsd:enumeration value="No Gdynia"/>
        </xsd:restriction>
      </xsd:simpleType>
    </xsd:element>
    <xsd:element name="Presentation" ma:index="11" nillable="true" ma:displayName="Presentation" ma:internalName="Presentation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sentation xmlns="59bc4542-95a4-46f8-a0b1-d1dd263652a2" xsi:nil="true"/>
    <Gdynia xmlns="59bc4542-95a4-46f8-a0b1-d1dd263652a2">Gdynia</Gdynia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B90A190-51D7-453B-B7ED-870C0BD34B47}"/>
</file>

<file path=customXml/itemProps2.xml><?xml version="1.0" encoding="utf-8"?>
<ds:datastoreItem xmlns:ds="http://schemas.openxmlformats.org/officeDocument/2006/customXml" ds:itemID="{95C9E682-A60C-4DA0-9251-F16F7A79133C}"/>
</file>

<file path=customXml/itemProps3.xml><?xml version="1.0" encoding="utf-8"?>
<ds:datastoreItem xmlns:ds="http://schemas.openxmlformats.org/officeDocument/2006/customXml" ds:itemID="{2BAAF00A-4297-4826-B082-D1EBF4D86408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</Words>
  <Application>Microsoft Office PowerPoint</Application>
  <PresentationFormat>On-screen Show (4:3)</PresentationFormat>
  <Paragraphs>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Kirk Dench Lindsey</dc:creator>
  <cp:lastModifiedBy>Lindsey Kirk Dench</cp:lastModifiedBy>
  <cp:revision>1</cp:revision>
  <dcterms:modified xsi:type="dcterms:W3CDTF">2019-02-07T09:00:08Z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0x01010030B3B7F3A28A1842911455581821A162</vt:lpwstr>
  </property>
</Properties>
</file>