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4">
  <p:sldMasterIdLst>
    <p:sldMasterId id="2147483648" r:id="rId1"/>
    <p:sldMasterId id="2147483701" r:id="rId2"/>
    <p:sldMasterId id="2147483727" r:id="rId3"/>
    <p:sldMasterId id="2147483744" r:id="rId4"/>
    <p:sldMasterId id="2147483781" r:id="rId5"/>
    <p:sldMasterId id="2147483800" r:id="rId6"/>
  </p:sldMasterIdLst>
  <p:notesMasterIdLst>
    <p:notesMasterId r:id="rId20"/>
  </p:notesMasterIdLst>
  <p:sldIdLst>
    <p:sldId id="4470" r:id="rId7"/>
    <p:sldId id="4498" r:id="rId8"/>
    <p:sldId id="270" r:id="rId9"/>
    <p:sldId id="278" r:id="rId10"/>
    <p:sldId id="4486" r:id="rId11"/>
    <p:sldId id="4485" r:id="rId12"/>
    <p:sldId id="271" r:id="rId13"/>
    <p:sldId id="4489" r:id="rId14"/>
    <p:sldId id="4496" r:id="rId15"/>
    <p:sldId id="356" r:id="rId16"/>
    <p:sldId id="4494" r:id="rId17"/>
    <p:sldId id="4495" r:id="rId18"/>
    <p:sldId id="478" r:id="rId19"/>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7B9"/>
    <a:srgbClr val="EBEBEB"/>
    <a:srgbClr val="6432A5"/>
    <a:srgbClr val="008700"/>
    <a:srgbClr val="FFC700"/>
    <a:srgbClr val="2B2A2A"/>
    <a:srgbClr val="FF0066"/>
    <a:srgbClr val="194FB2"/>
    <a:srgbClr val="FF126C"/>
    <a:srgbClr val="00C3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105E38-F163-44E9-AC24-4193183321EC}" v="5" dt="2026-09-11T12:02:47.6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10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28" Type="http://schemas.openxmlformats.org/officeDocument/2006/relationships/customXml" Target="../customXml/item2.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 Id="rId27"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irdre Ní Choistín" userId="24ab1376-278e-46db-87fa-02d1e4e0bb76" providerId="ADAL" clId="{50D41A25-FD8A-4ACF-AD90-AA6DDD491D2A}"/>
    <pc:docChg chg="modSld sldOrd">
      <pc:chgData name="Deirdre Ní Choistín" userId="24ab1376-278e-46db-87fa-02d1e4e0bb76" providerId="ADAL" clId="{50D41A25-FD8A-4ACF-AD90-AA6DDD491D2A}" dt="2026-09-11T12:02:47.672" v="6" actId="255"/>
      <pc:docMkLst>
        <pc:docMk/>
      </pc:docMkLst>
      <pc:sldChg chg="modSp modAnim">
        <pc:chgData name="Deirdre Ní Choistín" userId="24ab1376-278e-46db-87fa-02d1e4e0bb76" providerId="ADAL" clId="{50D41A25-FD8A-4ACF-AD90-AA6DDD491D2A}" dt="2026-09-11T12:02:47.672" v="6" actId="255"/>
        <pc:sldMkLst>
          <pc:docMk/>
          <pc:sldMk cId="2583315029" sldId="356"/>
        </pc:sldMkLst>
        <pc:spChg chg="mod">
          <ac:chgData name="Deirdre Ní Choistín" userId="24ab1376-278e-46db-87fa-02d1e4e0bb76" providerId="ADAL" clId="{50D41A25-FD8A-4ACF-AD90-AA6DDD491D2A}" dt="2026-09-11T12:02:47.672" v="6" actId="255"/>
          <ac:spMkLst>
            <pc:docMk/>
            <pc:sldMk cId="2583315029" sldId="356"/>
            <ac:spMk id="69" creationId="{C6AF5B3E-09D4-AAE2-A7B3-958A2648B9EB}"/>
          </ac:spMkLst>
        </pc:spChg>
      </pc:sldChg>
      <pc:sldChg chg="modSp ord">
        <pc:chgData name="Deirdre Ní Choistín" userId="24ab1376-278e-46db-87fa-02d1e4e0bb76" providerId="ADAL" clId="{50D41A25-FD8A-4ACF-AD90-AA6DDD491D2A}" dt="2026-09-11T12:01:47.058" v="2"/>
        <pc:sldMkLst>
          <pc:docMk/>
          <pc:sldMk cId="4292183730" sldId="4496"/>
        </pc:sldMkLst>
        <pc:spChg chg="mod">
          <ac:chgData name="Deirdre Ní Choistín" userId="24ab1376-278e-46db-87fa-02d1e4e0bb76" providerId="ADAL" clId="{50D41A25-FD8A-4ACF-AD90-AA6DDD491D2A}" dt="2026-09-11T12:01:47.058" v="2"/>
          <ac:spMkLst>
            <pc:docMk/>
            <pc:sldMk cId="4292183730" sldId="4496"/>
            <ac:spMk id="2" creationId="{2FB734DB-6E7E-3D87-EB5C-F67F22655F88}"/>
          </ac:spMkLst>
        </pc:spChg>
      </pc:sldChg>
      <pc:sldChg chg="ord">
        <pc:chgData name="Deirdre Ní Choistín" userId="24ab1376-278e-46db-87fa-02d1e4e0bb76" providerId="ADAL" clId="{50D41A25-FD8A-4ACF-AD90-AA6DDD491D2A}" dt="2026-09-11T09:12:15.272" v="0"/>
        <pc:sldMkLst>
          <pc:docMk/>
          <pc:sldMk cId="3681625377" sldId="4498"/>
        </pc:sldMkLst>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title>
      <c:tx>
        <c:rich>
          <a:bodyPr rot="0"/>
          <a:lstStyle/>
          <a:p>
            <a:pPr>
              <a:defRPr sz="5000" b="0" i="0" u="none" strike="noStrike">
                <a:solidFill>
                  <a:srgbClr val="000000"/>
                </a:solidFill>
                <a:latin typeface="FS Lucas Pro Regular"/>
              </a:defRPr>
            </a:pPr>
            <a:r>
              <a:rPr lang="en-IE" sz="5000" b="0" i="0" u="none" strike="noStrike">
                <a:solidFill>
                  <a:srgbClr val="000000"/>
                </a:solidFill>
                <a:latin typeface="FS Lucas Pro Regular"/>
              </a:rPr>
              <a:t>Title</a:t>
            </a:r>
          </a:p>
        </c:rich>
      </c:tx>
      <c:layout>
        <c:manualLayout>
          <c:xMode val="edge"/>
          <c:yMode val="edge"/>
          <c:x val="0.44370199999999999"/>
          <c:y val="0.46115800000000001"/>
          <c:w val="0.112595"/>
          <c:h val="3.8841899999999999E-2"/>
        </c:manualLayout>
      </c:layout>
      <c:overlay val="1"/>
      <c:spPr>
        <a:noFill/>
        <a:effectLst/>
      </c:spPr>
    </c:title>
    <c:autoTitleDeleted val="0"/>
    <c:plotArea>
      <c:layout>
        <c:manualLayout>
          <c:layoutTarget val="inner"/>
          <c:xMode val="edge"/>
          <c:yMode val="edge"/>
          <c:x val="0.18767400000000001"/>
          <c:y val="0.18767400000000001"/>
          <c:w val="0.62465199999999999"/>
          <c:h val="0.61215200000000003"/>
        </c:manualLayout>
      </c:layout>
      <c:doughnutChart>
        <c:varyColors val="0"/>
        <c:dLbls>
          <c:showLegendKey val="0"/>
          <c:showVal val="0"/>
          <c:showCatName val="0"/>
          <c:showSerName val="0"/>
          <c:showPercent val="0"/>
          <c:showBubbleSize val="0"/>
          <c:showLeaderLines val="0"/>
        </c:dLbls>
        <c:firstSliceAng val="9"/>
        <c:holeSize val="71"/>
      </c:doughnutChart>
      <c:spPr>
        <a:noFill/>
        <a:ln w="12700" cap="flat">
          <a:noFill/>
          <a:miter lim="400000"/>
        </a:ln>
        <a:effectLst/>
      </c:spPr>
    </c:plotArea>
    <c:plotVisOnly val="1"/>
    <c:dispBlanksAs val="gap"/>
    <c:showDLblsOverMax val="1"/>
  </c:chart>
  <c:spPr>
    <a:noFill/>
    <a:ln>
      <a:noFill/>
    </a:ln>
    <a:effectLst/>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2"/>
  <c:chart>
    <c:title>
      <c:tx>
        <c:rich>
          <a:bodyPr rot="0"/>
          <a:lstStyle/>
          <a:p>
            <a:pPr>
              <a:defRPr sz="5000" b="0" i="0" u="none" strike="noStrike">
                <a:solidFill>
                  <a:srgbClr val="000000"/>
                </a:solidFill>
                <a:latin typeface="FS Lucas Pro Regular"/>
              </a:defRPr>
            </a:pPr>
            <a:r>
              <a:rPr lang="en-IE" sz="5000" b="0" i="0" u="none" strike="noStrike">
                <a:solidFill>
                  <a:srgbClr val="000000"/>
                </a:solidFill>
                <a:latin typeface="FS Lucas Pro Regular"/>
              </a:rPr>
              <a:t>Title</a:t>
            </a:r>
          </a:p>
        </c:rich>
      </c:tx>
      <c:layout>
        <c:manualLayout>
          <c:xMode val="edge"/>
          <c:yMode val="edge"/>
          <c:x val="0.44370199999999999"/>
          <c:y val="0.46115800000000001"/>
          <c:w val="0.112595"/>
          <c:h val="3.8841899999999999E-2"/>
        </c:manualLayout>
      </c:layout>
      <c:overlay val="1"/>
      <c:spPr>
        <a:noFill/>
        <a:effectLst/>
      </c:spPr>
    </c:title>
    <c:autoTitleDeleted val="0"/>
    <c:plotArea>
      <c:layout>
        <c:manualLayout>
          <c:layoutTarget val="inner"/>
          <c:xMode val="edge"/>
          <c:yMode val="edge"/>
          <c:x val="0.18767400000000001"/>
          <c:y val="0.18767400000000001"/>
          <c:w val="0.62465199999999999"/>
          <c:h val="0.61215200000000003"/>
        </c:manualLayout>
      </c:layout>
      <c:doughnutChart>
        <c:varyColors val="0"/>
        <c:dLbls>
          <c:showLegendKey val="0"/>
          <c:showVal val="0"/>
          <c:showCatName val="0"/>
          <c:showSerName val="0"/>
          <c:showPercent val="0"/>
          <c:showBubbleSize val="0"/>
          <c:showLeaderLines val="0"/>
        </c:dLbls>
        <c:firstSliceAng val="9"/>
        <c:holeSize val="71"/>
      </c:doughnut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drawings/_rels/drawing1.xml.rels><?xml version="1.0" encoding="UTF-8" standalone="yes"?>
<Relationships xmlns="http://schemas.openxmlformats.org/package/2006/relationships"><Relationship Id="rId1" Type="http://schemas.openxmlformats.org/officeDocument/2006/relationships/image" Target="../media/image38.jpeg"/></Relationships>
</file>

<file path=ppt/drawings/drawing1.xml><?xml version="1.0" encoding="utf-8"?>
<c:userShapes xmlns:c="http://schemas.openxmlformats.org/drawingml/2006/chart">
  <cdr:relSizeAnchor xmlns:cdr="http://schemas.openxmlformats.org/drawingml/2006/chartDrawing">
    <cdr:from>
      <cdr:x>0.45055</cdr:x>
      <cdr:y>0.15083</cdr:y>
    </cdr:from>
    <cdr:to>
      <cdr:x>0.87736</cdr:x>
      <cdr:y>0.78808</cdr:y>
    </cdr:to>
    <cdr:pic>
      <cdr:nvPicPr>
        <cdr:cNvPr id="3" name="Picture 2" descr="A movie cover with a child&#10;&#10;Description automatically generated">
          <a:extLst xmlns:a="http://schemas.openxmlformats.org/drawingml/2006/main">
            <a:ext uri="{FF2B5EF4-FFF2-40B4-BE49-F238E27FC236}">
              <a16:creationId xmlns:a16="http://schemas.microsoft.com/office/drawing/2014/main" id="{1826EA03-5090-48B8-ABBD-26AC31F74AAE}"/>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r="1813"/>
        <a:stretch xmlns:a="http://schemas.openxmlformats.org/drawingml/2006/main"/>
      </cdr:blipFill>
      <cdr:spPr>
        <a:xfrm xmlns:a="http://schemas.openxmlformats.org/drawingml/2006/main">
          <a:off x="3095830" y="1036370"/>
          <a:ext cx="2932690" cy="4378662"/>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8830" cy="495029"/>
          </a:xfrm>
          <a:prstGeom prst="rect">
            <a:avLst/>
          </a:prstGeom>
        </p:spPr>
        <p:txBody>
          <a:bodyPr vert="horz" lIns="91065" tIns="45533" rIns="91065" bIns="45533" rtlCol="0"/>
          <a:lstStyle>
            <a:lvl1pPr algn="l">
              <a:defRPr sz="1200"/>
            </a:lvl1pPr>
          </a:lstStyle>
          <a:p>
            <a:endParaRPr lang="en-IE"/>
          </a:p>
        </p:txBody>
      </p:sp>
      <p:sp>
        <p:nvSpPr>
          <p:cNvPr id="3" name="Date Placeholder 2"/>
          <p:cNvSpPr>
            <a:spLocks noGrp="1"/>
          </p:cNvSpPr>
          <p:nvPr>
            <p:ph type="dt" idx="1"/>
          </p:nvPr>
        </p:nvSpPr>
        <p:spPr>
          <a:xfrm>
            <a:off x="3815375" y="0"/>
            <a:ext cx="2918830" cy="495029"/>
          </a:xfrm>
          <a:prstGeom prst="rect">
            <a:avLst/>
          </a:prstGeom>
        </p:spPr>
        <p:txBody>
          <a:bodyPr vert="horz" lIns="91065" tIns="45533" rIns="91065" bIns="45533" rtlCol="0"/>
          <a:lstStyle>
            <a:lvl1pPr algn="r">
              <a:defRPr sz="1200"/>
            </a:lvl1pPr>
          </a:lstStyle>
          <a:p>
            <a:fld id="{95775124-BEED-4CDC-A502-2654CE38F454}" type="datetimeFigureOut">
              <a:rPr lang="en-IE" smtClean="0"/>
              <a:t>11/09/2026</a:t>
            </a:fld>
            <a:endParaRPr lang="en-IE"/>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065" tIns="45533" rIns="91065" bIns="45533" rtlCol="0" anchor="ctr"/>
          <a:lstStyle/>
          <a:p>
            <a:endParaRPr lang="en-IE"/>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065" tIns="45533" rIns="91065" bIns="4553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1" y="9371286"/>
            <a:ext cx="2918830" cy="495028"/>
          </a:xfrm>
          <a:prstGeom prst="rect">
            <a:avLst/>
          </a:prstGeom>
        </p:spPr>
        <p:txBody>
          <a:bodyPr vert="horz" lIns="91065" tIns="45533" rIns="91065" bIns="45533" rtlCol="0" anchor="b"/>
          <a:lstStyle>
            <a:lvl1pPr algn="l">
              <a:defRPr sz="1200"/>
            </a:lvl1pPr>
          </a:lstStyle>
          <a:p>
            <a:endParaRPr lang="en-IE"/>
          </a:p>
        </p:txBody>
      </p:sp>
      <p:sp>
        <p:nvSpPr>
          <p:cNvPr id="7" name="Slide Number Placeholder 6"/>
          <p:cNvSpPr>
            <a:spLocks noGrp="1"/>
          </p:cNvSpPr>
          <p:nvPr>
            <p:ph type="sldNum" sz="quarter" idx="5"/>
          </p:nvPr>
        </p:nvSpPr>
        <p:spPr>
          <a:xfrm>
            <a:off x="3815375" y="9371286"/>
            <a:ext cx="2918830" cy="495028"/>
          </a:xfrm>
          <a:prstGeom prst="rect">
            <a:avLst/>
          </a:prstGeom>
        </p:spPr>
        <p:txBody>
          <a:bodyPr vert="horz" lIns="91065" tIns="45533" rIns="91065" bIns="45533" rtlCol="0" anchor="b"/>
          <a:lstStyle>
            <a:lvl1pPr algn="r">
              <a:defRPr sz="1200"/>
            </a:lvl1pPr>
          </a:lstStyle>
          <a:p>
            <a:fld id="{ED5E74CE-02C0-4888-8CB4-A256F128CF1A}" type="slidenum">
              <a:rPr lang="en-IE" smtClean="0"/>
              <a:t>‹#›</a:t>
            </a:fld>
            <a:endParaRPr lang="en-IE"/>
          </a:p>
        </p:txBody>
      </p:sp>
    </p:spTree>
    <p:extLst>
      <p:ext uri="{BB962C8B-B14F-4D97-AF65-F5344CB8AC3E}">
        <p14:creationId xmlns:p14="http://schemas.microsoft.com/office/powerpoint/2010/main" val="4043592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34701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25905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64177-BEC1-8C6B-1721-52EE445E8A3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E11FC4DC-4BDF-FE73-4470-06EB9263834F}"/>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AE28CE8-DECD-D71D-EE98-0EC61CB19A5B}"/>
              </a:ext>
            </a:extLst>
          </p:cNvPr>
          <p:cNvSpPr>
            <a:spLocks noGrp="1"/>
          </p:cNvSpPr>
          <p:nvPr>
            <p:ph type="dt" sz="half" idx="10"/>
          </p:nvPr>
        </p:nvSpPr>
        <p:spPr/>
        <p:txBody>
          <a:bodyPr/>
          <a:lstStyle/>
          <a:p>
            <a:fld id="{7E937F8A-C817-48A7-9DA7-7039CF16EC8A}" type="datetime1">
              <a:rPr lang="en-IE" smtClean="0"/>
              <a:t>11/09/2026</a:t>
            </a:fld>
            <a:endParaRPr lang="en-IE"/>
          </a:p>
        </p:txBody>
      </p:sp>
      <p:sp>
        <p:nvSpPr>
          <p:cNvPr id="5" name="Footer Placeholder 4">
            <a:extLst>
              <a:ext uri="{FF2B5EF4-FFF2-40B4-BE49-F238E27FC236}">
                <a16:creationId xmlns:a16="http://schemas.microsoft.com/office/drawing/2014/main" id="{01F8A297-C0E5-F7E0-C74B-5F77D58D7F0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018A71B-70D3-95A2-EB6F-B293F9D92038}"/>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3652922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0FD9-09F3-464D-F452-DC83B2536E40}"/>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A5ADCD1D-D9F2-3E20-5227-2FAFED9EBF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DF02EC7-1B10-02D7-0136-ABF7DAA7B813}"/>
              </a:ext>
            </a:extLst>
          </p:cNvPr>
          <p:cNvSpPr>
            <a:spLocks noGrp="1"/>
          </p:cNvSpPr>
          <p:nvPr>
            <p:ph type="dt" sz="half" idx="10"/>
          </p:nvPr>
        </p:nvSpPr>
        <p:spPr/>
        <p:txBody>
          <a:bodyPr/>
          <a:lstStyle/>
          <a:p>
            <a:fld id="{6BC9160D-50DB-4BD6-86DA-8901CC08E160}" type="datetime1">
              <a:rPr lang="en-IE" smtClean="0"/>
              <a:t>11/09/2026</a:t>
            </a:fld>
            <a:endParaRPr lang="en-IE"/>
          </a:p>
        </p:txBody>
      </p:sp>
      <p:sp>
        <p:nvSpPr>
          <p:cNvPr id="5" name="Footer Placeholder 4">
            <a:extLst>
              <a:ext uri="{FF2B5EF4-FFF2-40B4-BE49-F238E27FC236}">
                <a16:creationId xmlns:a16="http://schemas.microsoft.com/office/drawing/2014/main" id="{78761D80-94EF-9DB5-3106-312116E0E5B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08A0E608-B922-463F-7B84-A33D4862996B}"/>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3593337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A931-CB5B-BB9F-5ED9-EC5B48219767}"/>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8BBF60EC-1DDC-08F8-68B7-2F46D5BA84B8}"/>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083DA8-0AEE-571E-A60A-2E95562F2919}"/>
              </a:ext>
            </a:extLst>
          </p:cNvPr>
          <p:cNvSpPr>
            <a:spLocks noGrp="1"/>
          </p:cNvSpPr>
          <p:nvPr>
            <p:ph type="dt" sz="half" idx="10"/>
          </p:nvPr>
        </p:nvSpPr>
        <p:spPr/>
        <p:txBody>
          <a:bodyPr/>
          <a:lstStyle/>
          <a:p>
            <a:fld id="{99E25C07-B6F8-499D-8FF8-5CE640875B7B}" type="datetime1">
              <a:rPr lang="en-IE" smtClean="0"/>
              <a:t>11/09/2026</a:t>
            </a:fld>
            <a:endParaRPr lang="en-IE"/>
          </a:p>
        </p:txBody>
      </p:sp>
      <p:sp>
        <p:nvSpPr>
          <p:cNvPr id="5" name="Footer Placeholder 4">
            <a:extLst>
              <a:ext uri="{FF2B5EF4-FFF2-40B4-BE49-F238E27FC236}">
                <a16:creationId xmlns:a16="http://schemas.microsoft.com/office/drawing/2014/main" id="{70B7E156-E66E-3D5E-22AE-696A78E65AF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6F280FC-DD22-EA59-2FBB-828D6822C772}"/>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2048122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CF64-C193-FE1B-C56E-F86BD0A150F6}"/>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1686F0E-B1BA-F08A-9726-0FCDE67954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3EFF93D7-4EB1-DADD-04DA-5FC5823331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E408B976-D457-BF8F-ADD6-EDC9314B4347}"/>
              </a:ext>
            </a:extLst>
          </p:cNvPr>
          <p:cNvSpPr>
            <a:spLocks noGrp="1"/>
          </p:cNvSpPr>
          <p:nvPr>
            <p:ph type="dt" sz="half" idx="10"/>
          </p:nvPr>
        </p:nvSpPr>
        <p:spPr/>
        <p:txBody>
          <a:bodyPr/>
          <a:lstStyle/>
          <a:p>
            <a:fld id="{9B4383F5-4604-43EE-8530-179B655EC5EF}" type="datetime1">
              <a:rPr lang="en-IE" smtClean="0"/>
              <a:t>11/09/2026</a:t>
            </a:fld>
            <a:endParaRPr lang="en-IE"/>
          </a:p>
        </p:txBody>
      </p:sp>
      <p:sp>
        <p:nvSpPr>
          <p:cNvPr id="6" name="Footer Placeholder 5">
            <a:extLst>
              <a:ext uri="{FF2B5EF4-FFF2-40B4-BE49-F238E27FC236}">
                <a16:creationId xmlns:a16="http://schemas.microsoft.com/office/drawing/2014/main" id="{0CAA77D0-3110-E20A-1C52-597745AA194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0D9D0BD-3F85-A96C-C47C-A42DF491149A}"/>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836337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73257-F0C1-FD02-53CD-5807F3A5F4B2}"/>
              </a:ext>
            </a:extLst>
          </p:cNvPr>
          <p:cNvSpPr>
            <a:spLocks noGrp="1"/>
          </p:cNvSpPr>
          <p:nvPr>
            <p:ph type="title"/>
          </p:nvPr>
        </p:nvSpPr>
        <p:spPr>
          <a:xfrm>
            <a:off x="839788" y="365127"/>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A06252F4-A024-CD42-168E-89F06448EECB}"/>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CCC5EE-0BC8-C0E2-DBAD-AF259877D546}"/>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FF5BE688-055E-0C2E-8878-F433EDE25C45}"/>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F92AF9-3147-56D8-07BD-D8788F199945}"/>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092036DD-0577-018A-6165-66D12526A1B8}"/>
              </a:ext>
            </a:extLst>
          </p:cNvPr>
          <p:cNvSpPr>
            <a:spLocks noGrp="1"/>
          </p:cNvSpPr>
          <p:nvPr>
            <p:ph type="dt" sz="half" idx="10"/>
          </p:nvPr>
        </p:nvSpPr>
        <p:spPr/>
        <p:txBody>
          <a:bodyPr/>
          <a:lstStyle/>
          <a:p>
            <a:fld id="{48F1A839-3C58-4BA3-9FC4-91A4F0393B92}" type="datetime1">
              <a:rPr lang="en-IE" smtClean="0"/>
              <a:t>11/09/2026</a:t>
            </a:fld>
            <a:endParaRPr lang="en-IE"/>
          </a:p>
        </p:txBody>
      </p:sp>
      <p:sp>
        <p:nvSpPr>
          <p:cNvPr id="8" name="Footer Placeholder 7">
            <a:extLst>
              <a:ext uri="{FF2B5EF4-FFF2-40B4-BE49-F238E27FC236}">
                <a16:creationId xmlns:a16="http://schemas.microsoft.com/office/drawing/2014/main" id="{033409AD-ACE3-38F8-CCE8-0F317F6CBC79}"/>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527CD1B3-1CEC-C677-55AF-68D3A98F059B}"/>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3007228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97AB4-7792-5DDB-5758-4FA2D293B11A}"/>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9B3C5E4A-9AF2-4014-ABFA-7BDB4A0F69DF}"/>
              </a:ext>
            </a:extLst>
          </p:cNvPr>
          <p:cNvSpPr>
            <a:spLocks noGrp="1"/>
          </p:cNvSpPr>
          <p:nvPr>
            <p:ph type="dt" sz="half" idx="10"/>
          </p:nvPr>
        </p:nvSpPr>
        <p:spPr/>
        <p:txBody>
          <a:bodyPr/>
          <a:lstStyle/>
          <a:p>
            <a:fld id="{8A301221-E5D5-4E42-9A7F-C6BEDC1AE36D}" type="datetime1">
              <a:rPr lang="en-IE" smtClean="0"/>
              <a:t>11/09/2026</a:t>
            </a:fld>
            <a:endParaRPr lang="en-IE"/>
          </a:p>
        </p:txBody>
      </p:sp>
      <p:sp>
        <p:nvSpPr>
          <p:cNvPr id="4" name="Footer Placeholder 3">
            <a:extLst>
              <a:ext uri="{FF2B5EF4-FFF2-40B4-BE49-F238E27FC236}">
                <a16:creationId xmlns:a16="http://schemas.microsoft.com/office/drawing/2014/main" id="{C51C56B0-005B-4B52-6259-23D7E5015148}"/>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C9053822-DEAC-19AA-D73F-CA9651E79A6E}"/>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1533152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8A8ECE-E636-11F5-05E5-D8462DE2E09A}"/>
              </a:ext>
            </a:extLst>
          </p:cNvPr>
          <p:cNvSpPr>
            <a:spLocks noGrp="1"/>
          </p:cNvSpPr>
          <p:nvPr>
            <p:ph type="dt" sz="half" idx="10"/>
          </p:nvPr>
        </p:nvSpPr>
        <p:spPr/>
        <p:txBody>
          <a:bodyPr/>
          <a:lstStyle/>
          <a:p>
            <a:fld id="{A0D72E1B-7753-4FA1-AC28-4C5C693550F9}" type="datetime1">
              <a:rPr lang="en-IE" smtClean="0"/>
              <a:t>11/09/2026</a:t>
            </a:fld>
            <a:endParaRPr lang="en-IE"/>
          </a:p>
        </p:txBody>
      </p:sp>
      <p:sp>
        <p:nvSpPr>
          <p:cNvPr id="3" name="Footer Placeholder 2">
            <a:extLst>
              <a:ext uri="{FF2B5EF4-FFF2-40B4-BE49-F238E27FC236}">
                <a16:creationId xmlns:a16="http://schemas.microsoft.com/office/drawing/2014/main" id="{D4D5761F-87A3-F627-C92B-9CE62CAA3F71}"/>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0BA3F8D3-25F6-E2D3-5E9D-B7AE24F789F5}"/>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2224633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BC0CC-1E26-ED95-8259-A87AB8ECE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A3619C81-D665-920C-322E-6BFE44D037E5}"/>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2FBD2699-9E29-8BF2-7007-2508D5CFCCEC}"/>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0DC57C-5DE3-1EF0-3D75-581EAD33D68B}"/>
              </a:ext>
            </a:extLst>
          </p:cNvPr>
          <p:cNvSpPr>
            <a:spLocks noGrp="1"/>
          </p:cNvSpPr>
          <p:nvPr>
            <p:ph type="dt" sz="half" idx="10"/>
          </p:nvPr>
        </p:nvSpPr>
        <p:spPr/>
        <p:txBody>
          <a:bodyPr/>
          <a:lstStyle/>
          <a:p>
            <a:fld id="{3B1D015D-A9E7-4F29-9727-EA071F068041}" type="datetime1">
              <a:rPr lang="en-IE" smtClean="0"/>
              <a:t>11/09/2026</a:t>
            </a:fld>
            <a:endParaRPr lang="en-IE"/>
          </a:p>
        </p:txBody>
      </p:sp>
      <p:sp>
        <p:nvSpPr>
          <p:cNvPr id="6" name="Footer Placeholder 5">
            <a:extLst>
              <a:ext uri="{FF2B5EF4-FFF2-40B4-BE49-F238E27FC236}">
                <a16:creationId xmlns:a16="http://schemas.microsoft.com/office/drawing/2014/main" id="{EC4D2B4C-AA84-6F0A-9B4A-E6E7CB5483B0}"/>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62E9BA0-F98C-95D7-3B5A-05641A497C03}"/>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3923557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A2CDD-9507-BC43-68F5-B95D3B7164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25DA10EF-391B-ED12-B07E-DFFC44E5305F}"/>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IE"/>
          </a:p>
        </p:txBody>
      </p:sp>
      <p:sp>
        <p:nvSpPr>
          <p:cNvPr id="4" name="Text Placeholder 3">
            <a:extLst>
              <a:ext uri="{FF2B5EF4-FFF2-40B4-BE49-F238E27FC236}">
                <a16:creationId xmlns:a16="http://schemas.microsoft.com/office/drawing/2014/main" id="{DB21221A-0554-3E22-28FF-A97BE160E265}"/>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70DF8A-954C-1633-DC08-FCFBD965FF79}"/>
              </a:ext>
            </a:extLst>
          </p:cNvPr>
          <p:cNvSpPr>
            <a:spLocks noGrp="1"/>
          </p:cNvSpPr>
          <p:nvPr>
            <p:ph type="dt" sz="half" idx="10"/>
          </p:nvPr>
        </p:nvSpPr>
        <p:spPr/>
        <p:txBody>
          <a:bodyPr/>
          <a:lstStyle/>
          <a:p>
            <a:fld id="{E5504107-A2D4-4163-AE71-579CFAF8F9FB}" type="datetime1">
              <a:rPr lang="en-IE" smtClean="0"/>
              <a:t>11/09/2026</a:t>
            </a:fld>
            <a:endParaRPr lang="en-IE"/>
          </a:p>
        </p:txBody>
      </p:sp>
      <p:sp>
        <p:nvSpPr>
          <p:cNvPr id="6" name="Footer Placeholder 5">
            <a:extLst>
              <a:ext uri="{FF2B5EF4-FFF2-40B4-BE49-F238E27FC236}">
                <a16:creationId xmlns:a16="http://schemas.microsoft.com/office/drawing/2014/main" id="{E3BDF8E9-F3A5-803E-F971-4F14E3C882D4}"/>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5800B79-D7AC-018A-9179-A0C26F57246A}"/>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2712865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36DA4-846B-A38B-A022-6242E032CA45}"/>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2A4B10C3-0F35-2B9B-6ACB-002EE9F2D7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B1838AE6-7CBB-6CBB-C1F1-E7BACE7B1FBC}"/>
              </a:ext>
            </a:extLst>
          </p:cNvPr>
          <p:cNvSpPr>
            <a:spLocks noGrp="1"/>
          </p:cNvSpPr>
          <p:nvPr>
            <p:ph type="dt" sz="half" idx="10"/>
          </p:nvPr>
        </p:nvSpPr>
        <p:spPr/>
        <p:txBody>
          <a:bodyPr/>
          <a:lstStyle/>
          <a:p>
            <a:fld id="{4153CC56-1F7B-4818-AB23-E7BFD92B3109}" type="datetime1">
              <a:rPr lang="en-IE" smtClean="0"/>
              <a:t>11/09/2026</a:t>
            </a:fld>
            <a:endParaRPr lang="en-IE"/>
          </a:p>
        </p:txBody>
      </p:sp>
      <p:sp>
        <p:nvSpPr>
          <p:cNvPr id="5" name="Footer Placeholder 4">
            <a:extLst>
              <a:ext uri="{FF2B5EF4-FFF2-40B4-BE49-F238E27FC236}">
                <a16:creationId xmlns:a16="http://schemas.microsoft.com/office/drawing/2014/main" id="{52442D0F-F05E-C2C4-328F-44058956980D}"/>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4F0BC1B-3EF3-A293-07C9-0E2B4FE5719D}"/>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116938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0BCC51-18EE-A61F-5C68-866FF85B8328}"/>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940A0CA0-E4B8-7EAA-81EE-37625916D92E}"/>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01346365-5F26-B7E7-EC65-5DA53286C74F}"/>
              </a:ext>
            </a:extLst>
          </p:cNvPr>
          <p:cNvSpPr>
            <a:spLocks noGrp="1"/>
          </p:cNvSpPr>
          <p:nvPr>
            <p:ph type="dt" sz="half" idx="10"/>
          </p:nvPr>
        </p:nvSpPr>
        <p:spPr/>
        <p:txBody>
          <a:bodyPr/>
          <a:lstStyle/>
          <a:p>
            <a:fld id="{38118AA3-DAF1-473C-8893-E4B84C3386D8}" type="datetime1">
              <a:rPr lang="en-IE" smtClean="0"/>
              <a:t>11/09/2026</a:t>
            </a:fld>
            <a:endParaRPr lang="en-IE"/>
          </a:p>
        </p:txBody>
      </p:sp>
      <p:sp>
        <p:nvSpPr>
          <p:cNvPr id="5" name="Footer Placeholder 4">
            <a:extLst>
              <a:ext uri="{FF2B5EF4-FFF2-40B4-BE49-F238E27FC236}">
                <a16:creationId xmlns:a16="http://schemas.microsoft.com/office/drawing/2014/main" id="{1F40E4C6-4AA3-0D18-B3F6-387C53B0DED8}"/>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CCA66AD-D081-A4F0-70BB-A7777ECBB064}"/>
              </a:ext>
            </a:extLst>
          </p:cNvPr>
          <p:cNvSpPr>
            <a:spLocks noGrp="1"/>
          </p:cNvSpPr>
          <p:nvPr>
            <p:ph type="sldNum" sz="quarter" idx="12"/>
          </p:nvPr>
        </p:nvSpPr>
        <p:spPr/>
        <p:txBody>
          <a:bodyPr/>
          <a:lstStyle/>
          <a:p>
            <a:fld id="{BA0B7BC5-DE32-4DB1-A020-719532132458}" type="slidenum">
              <a:rPr lang="en-IE" smtClean="0"/>
              <a:t>‹#›</a:t>
            </a:fld>
            <a:endParaRPr lang="en-IE"/>
          </a:p>
        </p:txBody>
      </p:sp>
    </p:spTree>
    <p:extLst>
      <p:ext uri="{BB962C8B-B14F-4D97-AF65-F5344CB8AC3E}">
        <p14:creationId xmlns:p14="http://schemas.microsoft.com/office/powerpoint/2010/main" val="2235655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deal - Gorm">
    <p:spTree>
      <p:nvGrpSpPr>
        <p:cNvPr id="1" name=""/>
        <p:cNvGrpSpPr/>
        <p:nvPr/>
      </p:nvGrpSpPr>
      <p:grpSpPr>
        <a:xfrm>
          <a:off x="0" y="0"/>
          <a:ext cx="0" cy="0"/>
          <a:chOff x="0" y="0"/>
          <a:chExt cx="0" cy="0"/>
        </a:xfrm>
      </p:grpSpPr>
      <p:sp>
        <p:nvSpPr>
          <p:cNvPr id="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689195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deal - Bán Dearg">
    <p:spTree>
      <p:nvGrpSpPr>
        <p:cNvPr id="1" name=""/>
        <p:cNvGrpSpPr/>
        <p:nvPr/>
      </p:nvGrpSpPr>
      <p:grpSpPr>
        <a:xfrm>
          <a:off x="0" y="0"/>
          <a:ext cx="0" cy="0"/>
          <a:chOff x="0" y="0"/>
          <a:chExt cx="0" cy="0"/>
        </a:xfrm>
      </p:grpSpPr>
      <p:pic>
        <p:nvPicPr>
          <p:cNvPr id="19" name="Asset 14a_2_no_bg.png" descr="Asset 14a_2_no_bg.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6939420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deal - Corcra">
    <p:spTree>
      <p:nvGrpSpPr>
        <p:cNvPr id="1" name=""/>
        <p:cNvGrpSpPr/>
        <p:nvPr/>
      </p:nvGrpSpPr>
      <p:grpSpPr>
        <a:xfrm>
          <a:off x="0" y="0"/>
          <a:ext cx="0" cy="0"/>
          <a:chOff x="0" y="0"/>
          <a:chExt cx="0" cy="0"/>
        </a:xfrm>
      </p:grpSpPr>
      <p:pic>
        <p:nvPicPr>
          <p:cNvPr id="27" name="Asset 14a_3_no_bg.png" descr="Asset 14a_3_no_bg.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8668933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deal - glas">
    <p:spTree>
      <p:nvGrpSpPr>
        <p:cNvPr id="1" name=""/>
        <p:cNvGrpSpPr/>
        <p:nvPr/>
      </p:nvGrpSpPr>
      <p:grpSpPr>
        <a:xfrm>
          <a:off x="0" y="0"/>
          <a:ext cx="0" cy="0"/>
          <a:chOff x="0" y="0"/>
          <a:chExt cx="0" cy="0"/>
        </a:xfrm>
      </p:grpSpPr>
      <p:pic>
        <p:nvPicPr>
          <p:cNvPr id="35" name="Asset 14a_4_no_bg.png" descr="Asset 14a_4_no_bg.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69976421"/>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Leagan  1 - Gorm">
    <p:spTree>
      <p:nvGrpSpPr>
        <p:cNvPr id="1" name=""/>
        <p:cNvGrpSpPr/>
        <p:nvPr/>
      </p:nvGrpSpPr>
      <p:grpSpPr>
        <a:xfrm>
          <a:off x="0" y="0"/>
          <a:ext cx="0" cy="0"/>
          <a:chOff x="0" y="0"/>
          <a:chExt cx="0" cy="0"/>
        </a:xfrm>
      </p:grpSpPr>
      <p:sp>
        <p:nvSpPr>
          <p:cNvPr id="43" name="Lorem ipsum dolor sit"/>
          <p:cNvSpPr txBox="1"/>
          <p:nvPr/>
        </p:nvSpPr>
        <p:spPr>
          <a:xfrm>
            <a:off x="1203493" y="307463"/>
            <a:ext cx="2191663" cy="2590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spAutoFit/>
          </a:bodyPr>
          <a:lstStyle>
            <a:lvl1pPr>
              <a:defRPr sz="2700">
                <a:latin typeface="FS Lucas Pro Light"/>
                <a:ea typeface="FS Lucas Pro Light"/>
                <a:cs typeface="FS Lucas Pro Light"/>
                <a:sym typeface="FS Lucas Pro Light"/>
              </a:defRPr>
            </a:lvl1pPr>
          </a:lstStyle>
          <a:p>
            <a:r>
              <a:rPr sz="1350"/>
              <a:t>Lorem ipsum dolor sit</a:t>
            </a:r>
          </a:p>
        </p:txBody>
      </p:sp>
      <p:sp>
        <p:nvSpPr>
          <p:cNvPr id="44" name="Lorem ipsum"/>
          <p:cNvSpPr txBox="1"/>
          <p:nvPr/>
        </p:nvSpPr>
        <p:spPr>
          <a:xfrm>
            <a:off x="3427554" y="307463"/>
            <a:ext cx="2191663" cy="2590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spAutoFit/>
          </a:bodyPr>
          <a:lstStyle>
            <a:lvl1pPr>
              <a:defRPr sz="2700">
                <a:latin typeface="FS Lucas Pro Light"/>
                <a:ea typeface="FS Lucas Pro Light"/>
                <a:cs typeface="FS Lucas Pro Light"/>
                <a:sym typeface="FS Lucas Pro Light"/>
              </a:defRPr>
            </a:lvl1pPr>
          </a:lstStyle>
          <a:p>
            <a:r>
              <a:rPr sz="1350"/>
              <a:t>Lorem ipsum</a:t>
            </a:r>
          </a:p>
        </p:txBody>
      </p:sp>
      <p:pic>
        <p:nvPicPr>
          <p:cNvPr id="45" name="Asset 7a_1_no_bg.png" descr="Asset 7a_1_no_bg.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51364984"/>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Leagan  1 - Bán Dearg">
    <p:spTree>
      <p:nvGrpSpPr>
        <p:cNvPr id="1" name=""/>
        <p:cNvGrpSpPr/>
        <p:nvPr/>
      </p:nvGrpSpPr>
      <p:grpSpPr>
        <a:xfrm>
          <a:off x="0" y="0"/>
          <a:ext cx="0" cy="0"/>
          <a:chOff x="0" y="0"/>
          <a:chExt cx="0" cy="0"/>
        </a:xfrm>
      </p:grpSpPr>
      <p:pic>
        <p:nvPicPr>
          <p:cNvPr id="53" name="Asset 7a_2_no_bg.png" descr="Asset 7a_2_no_bg.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3921227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Leagan  1 - Corcra">
    <p:spTree>
      <p:nvGrpSpPr>
        <p:cNvPr id="1" name=""/>
        <p:cNvGrpSpPr/>
        <p:nvPr/>
      </p:nvGrpSpPr>
      <p:grpSpPr>
        <a:xfrm>
          <a:off x="0" y="0"/>
          <a:ext cx="0" cy="0"/>
          <a:chOff x="0" y="0"/>
          <a:chExt cx="0" cy="0"/>
        </a:xfrm>
      </p:grpSpPr>
      <p:pic>
        <p:nvPicPr>
          <p:cNvPr id="61" name="Asset 8a_3_no_bg.png" descr="Asset 8a_3_no_bg.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90265576"/>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Leagan  1 - Glas">
    <p:spTree>
      <p:nvGrpSpPr>
        <p:cNvPr id="1" name=""/>
        <p:cNvGrpSpPr/>
        <p:nvPr/>
      </p:nvGrpSpPr>
      <p:grpSpPr>
        <a:xfrm>
          <a:off x="0" y="0"/>
          <a:ext cx="0" cy="0"/>
          <a:chOff x="0" y="0"/>
          <a:chExt cx="0" cy="0"/>
        </a:xfrm>
      </p:grpSpPr>
      <p:pic>
        <p:nvPicPr>
          <p:cNvPr id="69" name="Asset 8a_4_no_bg.png" descr="Asset 8a_4_no_bg.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63764171"/>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Leagan  2 a">
    <p:spTree>
      <p:nvGrpSpPr>
        <p:cNvPr id="1" name=""/>
        <p:cNvGrpSpPr/>
        <p:nvPr/>
      </p:nvGrpSpPr>
      <p:grpSpPr>
        <a:xfrm>
          <a:off x="0" y="0"/>
          <a:ext cx="0" cy="0"/>
          <a:chOff x="0" y="0"/>
          <a:chExt cx="0" cy="0"/>
        </a:xfrm>
      </p:grpSpPr>
      <p:pic>
        <p:nvPicPr>
          <p:cNvPr id="77" name="Asset 5full_quote.png" descr="Asset 5full_quote.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1714304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Leagan  4 - Corcra">
    <p:spTree>
      <p:nvGrpSpPr>
        <p:cNvPr id="1" name=""/>
        <p:cNvGrpSpPr/>
        <p:nvPr/>
      </p:nvGrpSpPr>
      <p:grpSpPr>
        <a:xfrm>
          <a:off x="0" y="0"/>
          <a:ext cx="0" cy="0"/>
          <a:chOff x="0" y="0"/>
          <a:chExt cx="0" cy="0"/>
        </a:xfrm>
      </p:grpSpPr>
      <p:sp>
        <p:nvSpPr>
          <p:cNvPr id="129" name="Lorem ipsum dolor sit"/>
          <p:cNvSpPr txBox="1"/>
          <p:nvPr/>
        </p:nvSpPr>
        <p:spPr>
          <a:xfrm>
            <a:off x="1203493" y="307463"/>
            <a:ext cx="2191663" cy="2590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spAutoFit/>
          </a:bodyPr>
          <a:lstStyle>
            <a:lvl1pPr>
              <a:defRPr sz="2700">
                <a:latin typeface="FS Lucas Pro Light"/>
                <a:ea typeface="FS Lucas Pro Light"/>
                <a:cs typeface="FS Lucas Pro Light"/>
                <a:sym typeface="FS Lucas Pro Light"/>
              </a:defRPr>
            </a:lvl1pPr>
          </a:lstStyle>
          <a:p>
            <a:r>
              <a:rPr sz="1350"/>
              <a:t>Lorem ipsum dolor sit</a:t>
            </a:r>
          </a:p>
        </p:txBody>
      </p:sp>
      <p:sp>
        <p:nvSpPr>
          <p:cNvPr id="130" name="Lorem ipsum"/>
          <p:cNvSpPr txBox="1"/>
          <p:nvPr/>
        </p:nvSpPr>
        <p:spPr>
          <a:xfrm>
            <a:off x="3427554" y="307463"/>
            <a:ext cx="2191663" cy="2590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spAutoFit/>
          </a:bodyPr>
          <a:lstStyle>
            <a:lvl1pPr>
              <a:defRPr sz="2700">
                <a:latin typeface="FS Lucas Pro Light"/>
                <a:ea typeface="FS Lucas Pro Light"/>
                <a:cs typeface="FS Lucas Pro Light"/>
                <a:sym typeface="FS Lucas Pro Light"/>
              </a:defRPr>
            </a:lvl1pPr>
          </a:lstStyle>
          <a:p>
            <a:r>
              <a:rPr sz="1350"/>
              <a:t>Lorem ipsum</a:t>
            </a:r>
          </a:p>
        </p:txBody>
      </p:sp>
      <p:pic>
        <p:nvPicPr>
          <p:cNvPr id="131" name="Asset 15d_3_no_bg.png" descr="Asset 15d_3_no_bg.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39594864"/>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Leagan  4 - Glas">
    <p:spTree>
      <p:nvGrpSpPr>
        <p:cNvPr id="1" name=""/>
        <p:cNvGrpSpPr/>
        <p:nvPr/>
      </p:nvGrpSpPr>
      <p:grpSpPr>
        <a:xfrm>
          <a:off x="0" y="0"/>
          <a:ext cx="0" cy="0"/>
          <a:chOff x="0" y="0"/>
          <a:chExt cx="0" cy="0"/>
        </a:xfrm>
      </p:grpSpPr>
      <p:sp>
        <p:nvSpPr>
          <p:cNvPr id="139" name="Lorem ipsum dolor sit"/>
          <p:cNvSpPr txBox="1"/>
          <p:nvPr/>
        </p:nvSpPr>
        <p:spPr>
          <a:xfrm>
            <a:off x="1203493" y="307463"/>
            <a:ext cx="2191663" cy="2590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spAutoFit/>
          </a:bodyPr>
          <a:lstStyle>
            <a:lvl1pPr>
              <a:defRPr sz="2700">
                <a:latin typeface="FS Lucas Pro Light"/>
                <a:ea typeface="FS Lucas Pro Light"/>
                <a:cs typeface="FS Lucas Pro Light"/>
                <a:sym typeface="FS Lucas Pro Light"/>
              </a:defRPr>
            </a:lvl1pPr>
          </a:lstStyle>
          <a:p>
            <a:r>
              <a:rPr sz="1350"/>
              <a:t>Lorem ipsum dolor sit</a:t>
            </a:r>
          </a:p>
        </p:txBody>
      </p:sp>
      <p:sp>
        <p:nvSpPr>
          <p:cNvPr id="140" name="Lorem ipsum"/>
          <p:cNvSpPr txBox="1"/>
          <p:nvPr/>
        </p:nvSpPr>
        <p:spPr>
          <a:xfrm>
            <a:off x="3427554" y="307463"/>
            <a:ext cx="2191663" cy="25904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spAutoFit/>
          </a:bodyPr>
          <a:lstStyle>
            <a:lvl1pPr>
              <a:defRPr sz="2700">
                <a:latin typeface="FS Lucas Pro Light"/>
                <a:ea typeface="FS Lucas Pro Light"/>
                <a:cs typeface="FS Lucas Pro Light"/>
                <a:sym typeface="FS Lucas Pro Light"/>
              </a:defRPr>
            </a:lvl1pPr>
          </a:lstStyle>
          <a:p>
            <a:r>
              <a:rPr sz="1350"/>
              <a:t>Lorem ipsum</a:t>
            </a:r>
          </a:p>
        </p:txBody>
      </p:sp>
      <p:pic>
        <p:nvPicPr>
          <p:cNvPr id="141" name="Asset 15d_4_no_bg.png" descr="Asset 15d_4_no_bg.png"/>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23132210"/>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5971048" y="6486708"/>
            <a:ext cx="243657" cy="241092"/>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3101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orm 01">
    <p:spTree>
      <p:nvGrpSpPr>
        <p:cNvPr id="1" name=""/>
        <p:cNvGrpSpPr/>
        <p:nvPr/>
      </p:nvGrpSpPr>
      <p:grpSpPr>
        <a:xfrm>
          <a:off x="0" y="0"/>
          <a:ext cx="0" cy="0"/>
          <a:chOff x="0" y="0"/>
          <a:chExt cx="0" cy="0"/>
        </a:xfrm>
      </p:grpSpPr>
      <p:sp>
        <p:nvSpPr>
          <p:cNvPr id="12"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sp>
        <p:nvSpPr>
          <p:cNvPr id="4" name="Text Placeholder 4">
            <a:extLst>
              <a:ext uri="{FF2B5EF4-FFF2-40B4-BE49-F238E27FC236}">
                <a16:creationId xmlns:a16="http://schemas.microsoft.com/office/drawing/2014/main" id="{205BEBD1-857C-29BF-A8FC-3F6E889726AA}"/>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1468899473"/>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Gorm 02">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4" name="Picture 3" descr="A blue and white screen&#10;&#10;Description automatically generated">
            <a:extLst>
              <a:ext uri="{FF2B5EF4-FFF2-40B4-BE49-F238E27FC236}">
                <a16:creationId xmlns:a16="http://schemas.microsoft.com/office/drawing/2014/main" id="{85FD67B0-38C7-EE28-08D2-DFA3E33AB1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2937BAB5-E9F3-4E5E-C6A1-A067E85C744F}"/>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173525815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Gorm 03">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4" name="Picture 3" descr="A screenshot of a computer&#10;&#10;Description automatically generated">
            <a:extLst>
              <a:ext uri="{FF2B5EF4-FFF2-40B4-BE49-F238E27FC236}">
                <a16:creationId xmlns:a16="http://schemas.microsoft.com/office/drawing/2014/main" id="{F61AC03A-876F-9AFD-BD1F-D73CC3C351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19CC9860-9E91-C383-E345-9C9327962990}"/>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357958548"/>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Gorm 04">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4" name="Picture 3" descr="A white background with blue lines&#10;&#10;Description automatically generated">
            <a:extLst>
              <a:ext uri="{FF2B5EF4-FFF2-40B4-BE49-F238E27FC236}">
                <a16:creationId xmlns:a16="http://schemas.microsoft.com/office/drawing/2014/main" id="{68611098-F123-291F-B3BC-0805F10990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163A44A4-9D42-51A8-1FF9-8305ACAD014B}"/>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104747197"/>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las 01">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4" name="Picture 3" descr="A screenshot of a computer&#10;&#10;Description automatically generated">
            <a:extLst>
              <a:ext uri="{FF2B5EF4-FFF2-40B4-BE49-F238E27FC236}">
                <a16:creationId xmlns:a16="http://schemas.microsoft.com/office/drawing/2014/main" id="{BB964A8D-6EFC-7D7B-3259-9AEA6265BE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4BF12001-2A98-54BD-FB16-F325A0BAA249}"/>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3961283467"/>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Glas 02">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green and white rectangle with a green border&#10;&#10;Description automatically generated">
            <a:extLst>
              <a:ext uri="{FF2B5EF4-FFF2-40B4-BE49-F238E27FC236}">
                <a16:creationId xmlns:a16="http://schemas.microsoft.com/office/drawing/2014/main" id="{B2AE6CD2-E2CC-5D4B-7435-36DCA6E1AA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E5A12E81-D375-212F-E52B-8275ED99F134}"/>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788921069"/>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Glas 03">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shot of a computer&#10;&#10;Description automatically generated">
            <a:extLst>
              <a:ext uri="{FF2B5EF4-FFF2-40B4-BE49-F238E27FC236}">
                <a16:creationId xmlns:a16="http://schemas.microsoft.com/office/drawing/2014/main" id="{5E43D934-F76D-8C40-397F-D8E2DB0F24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05533AE5-6B32-0AD8-2DCE-0214D1C7927A}"/>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
        <p:nvSpPr>
          <p:cNvPr id="6" name="Text Placeholder 4">
            <a:extLst>
              <a:ext uri="{FF2B5EF4-FFF2-40B4-BE49-F238E27FC236}">
                <a16:creationId xmlns:a16="http://schemas.microsoft.com/office/drawing/2014/main" id="{0E176C39-F53B-F662-ABA2-19295BC21A19}"/>
              </a:ext>
            </a:extLst>
          </p:cNvPr>
          <p:cNvSpPr>
            <a:spLocks noGrp="1"/>
          </p:cNvSpPr>
          <p:nvPr>
            <p:ph type="body" sz="quarter" idx="11"/>
          </p:nvPr>
        </p:nvSpPr>
        <p:spPr>
          <a:xfrm>
            <a:off x="1288837" y="316137"/>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1197320784"/>
      </p:ext>
    </p:extLst>
  </p:cSld>
  <p:clrMapOvr>
    <a:masterClrMapping/>
  </p:clrMapOvr>
  <p:transition spd="med"/>
  <p:extLst>
    <p:ext uri="{DCECCB84-F9BA-43D5-87BE-67443E8EF086}">
      <p15:sldGuideLst xmlns:p15="http://schemas.microsoft.com/office/powerpoint/2012/main">
        <p15:guide id="1" orient="horz" pos="73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Glas 04">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green line on a white background&#10;&#10;Description automatically generated">
            <a:extLst>
              <a:ext uri="{FF2B5EF4-FFF2-40B4-BE49-F238E27FC236}">
                <a16:creationId xmlns:a16="http://schemas.microsoft.com/office/drawing/2014/main" id="{AA915FD5-93A2-DF83-B113-98C4CEA8D3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5C599E47-4DD5-7105-AEBC-B09317D756C7}"/>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636990037"/>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Bándearg 01">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 shot of a computer&#10;&#10;Description automatically generated">
            <a:extLst>
              <a:ext uri="{FF2B5EF4-FFF2-40B4-BE49-F238E27FC236}">
                <a16:creationId xmlns:a16="http://schemas.microsoft.com/office/drawing/2014/main" id="{A9248611-2EFD-6C9D-8730-A682382D9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 Placeholder 4">
            <a:extLst>
              <a:ext uri="{FF2B5EF4-FFF2-40B4-BE49-F238E27FC236}">
                <a16:creationId xmlns:a16="http://schemas.microsoft.com/office/drawing/2014/main" id="{5F76628E-19BC-25B7-C982-DC1C13ED6B19}"/>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651882747"/>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ándearg 02">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white rectangular object with pink border&#10;&#10;Description automatically generated">
            <a:extLst>
              <a:ext uri="{FF2B5EF4-FFF2-40B4-BE49-F238E27FC236}">
                <a16:creationId xmlns:a16="http://schemas.microsoft.com/office/drawing/2014/main" id="{1B622FDA-EDDF-9D91-FAC8-197BD9A713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D48A9B9E-6371-9D08-1BF0-F82259AEE77B}"/>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3123870699"/>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Bándearg 03">
    <p:bg>
      <p:bgPr>
        <a:solidFill>
          <a:schemeClr val="tx1"/>
        </a:solidFill>
        <a:effectLst/>
      </p:bgPr>
    </p:bg>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shot of a computer&#10;&#10;Description automatically generated">
            <a:extLst>
              <a:ext uri="{FF2B5EF4-FFF2-40B4-BE49-F238E27FC236}">
                <a16:creationId xmlns:a16="http://schemas.microsoft.com/office/drawing/2014/main" id="{482746AF-0C41-E9B4-2316-6A0FFD8DD8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1D52DAB4-A3F0-1815-9E20-31B988EED454}"/>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2596123426"/>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ándearg 04">
    <p:bg>
      <p:bgPr>
        <a:solidFill>
          <a:schemeClr val="tx1"/>
        </a:solidFill>
        <a:effectLst/>
      </p:bgPr>
    </p:bg>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a:extLst>
              <a:ext uri="{FF2B5EF4-FFF2-40B4-BE49-F238E27FC236}">
                <a16:creationId xmlns:a16="http://schemas.microsoft.com/office/drawing/2014/main" id="{A4E6AD30-7BC4-0F84-1403-05BCD0DCEA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F3F84138-06EA-A8DF-8F48-A6A11619FA41}"/>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3540816549"/>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rcra 01">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shot of a computer&#10;&#10;Description automatically generated">
            <a:extLst>
              <a:ext uri="{FF2B5EF4-FFF2-40B4-BE49-F238E27FC236}">
                <a16:creationId xmlns:a16="http://schemas.microsoft.com/office/drawing/2014/main" id="{10C7C058-89CE-6510-7AD4-618BC078E6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FB5435F9-8D36-1612-22EB-BE89C543B4E0}"/>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750992896"/>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rcra 02">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purple and white rectangle&#10;&#10;Description automatically generated">
            <a:extLst>
              <a:ext uri="{FF2B5EF4-FFF2-40B4-BE49-F238E27FC236}">
                <a16:creationId xmlns:a16="http://schemas.microsoft.com/office/drawing/2014/main" id="{657C54C6-F17B-715A-8EBC-CDB64BA3B0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436B7A83-111F-4152-C7FD-6E09F27A45F1}"/>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3540145572"/>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rcra 03">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shot of a computer&#10;&#10;Description automatically generated">
            <a:extLst>
              <a:ext uri="{FF2B5EF4-FFF2-40B4-BE49-F238E27FC236}">
                <a16:creationId xmlns:a16="http://schemas.microsoft.com/office/drawing/2014/main" id="{678F3399-D854-DE38-52F1-713D208738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0E252182-91C4-492C-3878-2679D5172C02}"/>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2083284627"/>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Corcra 04">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white background with a purple line&#10;&#10;Description automatically generated">
            <a:extLst>
              <a:ext uri="{FF2B5EF4-FFF2-40B4-BE49-F238E27FC236}">
                <a16:creationId xmlns:a16="http://schemas.microsoft.com/office/drawing/2014/main" id="{C3960834-11C0-ACF6-7A39-21687ABA9B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A0F0B968-2ABB-237D-1239-335BC4FB05F6}"/>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1932191728"/>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588E6-6930-F54C-A314-B4596F7B9FC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IE"/>
          </a:p>
        </p:txBody>
      </p:sp>
      <p:sp>
        <p:nvSpPr>
          <p:cNvPr id="3" name="Subtitle 2">
            <a:extLst>
              <a:ext uri="{FF2B5EF4-FFF2-40B4-BE49-F238E27FC236}">
                <a16:creationId xmlns:a16="http://schemas.microsoft.com/office/drawing/2014/main" id="{5AC42D40-B799-BB4B-BB56-656A0E5C28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IE"/>
          </a:p>
        </p:txBody>
      </p:sp>
      <p:sp>
        <p:nvSpPr>
          <p:cNvPr id="4" name="Date Placeholder 3">
            <a:extLst>
              <a:ext uri="{FF2B5EF4-FFF2-40B4-BE49-F238E27FC236}">
                <a16:creationId xmlns:a16="http://schemas.microsoft.com/office/drawing/2014/main" id="{FEA5356C-0623-2246-A4AF-157CCC62FFB6}"/>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5" name="Footer Placeholder 4">
            <a:extLst>
              <a:ext uri="{FF2B5EF4-FFF2-40B4-BE49-F238E27FC236}">
                <a16:creationId xmlns:a16="http://schemas.microsoft.com/office/drawing/2014/main" id="{7622DA3B-AD48-7040-9D05-F425C1727AB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F653417-DB2C-5D45-AB82-48926F11BD73}"/>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1833818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AFFE0-D19F-AB4B-AE5B-81E83364CCB9}"/>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0726CF9C-C1D1-4942-AFD9-29D978F08D2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176B4655-8688-0647-BDF3-F6A242B6591F}"/>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5" name="Footer Placeholder 4">
            <a:extLst>
              <a:ext uri="{FF2B5EF4-FFF2-40B4-BE49-F238E27FC236}">
                <a16:creationId xmlns:a16="http://schemas.microsoft.com/office/drawing/2014/main" id="{CB3BAEC6-C389-9140-A63A-0459285074BC}"/>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CB66A69-61DB-104F-9F8C-6EBE1E2C2BE0}"/>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1456774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7253D-F85E-6148-9898-B6D1F7112CF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IE"/>
          </a:p>
        </p:txBody>
      </p:sp>
      <p:sp>
        <p:nvSpPr>
          <p:cNvPr id="3" name="Text Placeholder 2">
            <a:extLst>
              <a:ext uri="{FF2B5EF4-FFF2-40B4-BE49-F238E27FC236}">
                <a16:creationId xmlns:a16="http://schemas.microsoft.com/office/drawing/2014/main" id="{98712AA0-6366-3845-9477-0583C5CC6F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73FD06D-0E13-2546-BE34-FA6090BBEB97}"/>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5" name="Footer Placeholder 4">
            <a:extLst>
              <a:ext uri="{FF2B5EF4-FFF2-40B4-BE49-F238E27FC236}">
                <a16:creationId xmlns:a16="http://schemas.microsoft.com/office/drawing/2014/main" id="{FE90D165-7973-724B-A96D-630B06BC23D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697C9C97-4C3D-8A4D-9E36-6F7972A5947A}"/>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16431153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48F18-6D9E-494A-9B53-2F7EDA6391C6}"/>
              </a:ext>
            </a:extLst>
          </p:cNvPr>
          <p:cNvSpPr>
            <a:spLocks noGrp="1"/>
          </p:cNvSpPr>
          <p:nvPr>
            <p:ph type="title"/>
          </p:nvPr>
        </p:nvSpPr>
        <p:spPr/>
        <p:txBody>
          <a:bodyPr/>
          <a:lstStyle/>
          <a:p>
            <a:r>
              <a:rPr lang="en-GB"/>
              <a:t>Click to edit Master title style</a:t>
            </a:r>
            <a:endParaRPr lang="en-IE"/>
          </a:p>
        </p:txBody>
      </p:sp>
      <p:sp>
        <p:nvSpPr>
          <p:cNvPr id="3" name="Content Placeholder 2">
            <a:extLst>
              <a:ext uri="{FF2B5EF4-FFF2-40B4-BE49-F238E27FC236}">
                <a16:creationId xmlns:a16="http://schemas.microsoft.com/office/drawing/2014/main" id="{5575BC08-B80E-604C-AB67-04292A18E00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Content Placeholder 3">
            <a:extLst>
              <a:ext uri="{FF2B5EF4-FFF2-40B4-BE49-F238E27FC236}">
                <a16:creationId xmlns:a16="http://schemas.microsoft.com/office/drawing/2014/main" id="{A4B1ACDC-110F-CE44-BD49-8B48EE24E5E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Date Placeholder 4">
            <a:extLst>
              <a:ext uri="{FF2B5EF4-FFF2-40B4-BE49-F238E27FC236}">
                <a16:creationId xmlns:a16="http://schemas.microsoft.com/office/drawing/2014/main" id="{67D5DCD1-688E-6742-AF4D-E8EB8143A80E}"/>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6" name="Footer Placeholder 5">
            <a:extLst>
              <a:ext uri="{FF2B5EF4-FFF2-40B4-BE49-F238E27FC236}">
                <a16:creationId xmlns:a16="http://schemas.microsoft.com/office/drawing/2014/main" id="{99828D39-84AE-0F46-97D1-E3F81F9E34C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8E344D4D-FBFF-7541-BE97-7D9169AEBC8E}"/>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12601993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E70AD-16C6-7E40-9AB2-CE4D422D4828}"/>
              </a:ext>
            </a:extLst>
          </p:cNvPr>
          <p:cNvSpPr>
            <a:spLocks noGrp="1"/>
          </p:cNvSpPr>
          <p:nvPr>
            <p:ph type="title"/>
          </p:nvPr>
        </p:nvSpPr>
        <p:spPr>
          <a:xfrm>
            <a:off x="839788" y="365125"/>
            <a:ext cx="10515600" cy="1325563"/>
          </a:xfrm>
        </p:spPr>
        <p:txBody>
          <a:bodyPr/>
          <a:lstStyle/>
          <a:p>
            <a:r>
              <a:rPr lang="en-GB"/>
              <a:t>Click to edit Master title style</a:t>
            </a:r>
            <a:endParaRPr lang="en-IE"/>
          </a:p>
        </p:txBody>
      </p:sp>
      <p:sp>
        <p:nvSpPr>
          <p:cNvPr id="3" name="Text Placeholder 2">
            <a:extLst>
              <a:ext uri="{FF2B5EF4-FFF2-40B4-BE49-F238E27FC236}">
                <a16:creationId xmlns:a16="http://schemas.microsoft.com/office/drawing/2014/main" id="{68930137-2C32-184A-9CEE-BAFD952D22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AF01840-3497-584F-BEE7-76D692CD0EA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5" name="Text Placeholder 4">
            <a:extLst>
              <a:ext uri="{FF2B5EF4-FFF2-40B4-BE49-F238E27FC236}">
                <a16:creationId xmlns:a16="http://schemas.microsoft.com/office/drawing/2014/main" id="{F486DF82-8CBF-D542-9A91-DB2191A29E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256AB8E-E6A0-064C-BD7E-B7F0A2AB447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7" name="Date Placeholder 6">
            <a:extLst>
              <a:ext uri="{FF2B5EF4-FFF2-40B4-BE49-F238E27FC236}">
                <a16:creationId xmlns:a16="http://schemas.microsoft.com/office/drawing/2014/main" id="{B1392BD3-04B4-FB42-834B-7630CAC46D57}"/>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8" name="Footer Placeholder 7">
            <a:extLst>
              <a:ext uri="{FF2B5EF4-FFF2-40B4-BE49-F238E27FC236}">
                <a16:creationId xmlns:a16="http://schemas.microsoft.com/office/drawing/2014/main" id="{1261E6CC-1BBB-204E-B1D3-B28BF08D2159}"/>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4672BCF-941B-DB45-81AD-3BF217F62A6E}"/>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8769058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BA5E4-59D8-E548-8D9A-43A2FC4145D5}"/>
              </a:ext>
            </a:extLst>
          </p:cNvPr>
          <p:cNvSpPr>
            <a:spLocks noGrp="1"/>
          </p:cNvSpPr>
          <p:nvPr>
            <p:ph type="title"/>
          </p:nvPr>
        </p:nvSpPr>
        <p:spPr/>
        <p:txBody>
          <a:bodyPr/>
          <a:lstStyle/>
          <a:p>
            <a:r>
              <a:rPr lang="en-GB"/>
              <a:t>Click to edit Master title style</a:t>
            </a:r>
            <a:endParaRPr lang="en-IE"/>
          </a:p>
        </p:txBody>
      </p:sp>
      <p:sp>
        <p:nvSpPr>
          <p:cNvPr id="3" name="Date Placeholder 2">
            <a:extLst>
              <a:ext uri="{FF2B5EF4-FFF2-40B4-BE49-F238E27FC236}">
                <a16:creationId xmlns:a16="http://schemas.microsoft.com/office/drawing/2014/main" id="{7AAEC33B-651C-BD4A-A187-B083338BF4CD}"/>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4" name="Footer Placeholder 3">
            <a:extLst>
              <a:ext uri="{FF2B5EF4-FFF2-40B4-BE49-F238E27FC236}">
                <a16:creationId xmlns:a16="http://schemas.microsoft.com/office/drawing/2014/main" id="{9FFAF965-DE79-BC45-A9E8-A7FC57905A1A}"/>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DDB0DEB1-82BF-424A-A1AC-0B5603103A0F}"/>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27957871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A7C8BF-BDD5-244B-A2C3-CC5F03583ED4}"/>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3" name="Footer Placeholder 2">
            <a:extLst>
              <a:ext uri="{FF2B5EF4-FFF2-40B4-BE49-F238E27FC236}">
                <a16:creationId xmlns:a16="http://schemas.microsoft.com/office/drawing/2014/main" id="{B5303DEC-82F9-4F41-A965-87BFA3E508D3}"/>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05D52992-C765-2F48-9551-844DA4A7F1ED}"/>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57212964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AC18-6705-4A41-BD4B-35C0C222BD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4BF48001-5641-1147-AA06-771B9F2F75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Text Placeholder 3">
            <a:extLst>
              <a:ext uri="{FF2B5EF4-FFF2-40B4-BE49-F238E27FC236}">
                <a16:creationId xmlns:a16="http://schemas.microsoft.com/office/drawing/2014/main" id="{E3D55B9C-AD45-AF49-BAAC-C56D69C90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CAF4EA-56E3-7046-ACBA-5BA3FE9052A0}"/>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6" name="Footer Placeholder 5">
            <a:extLst>
              <a:ext uri="{FF2B5EF4-FFF2-40B4-BE49-F238E27FC236}">
                <a16:creationId xmlns:a16="http://schemas.microsoft.com/office/drawing/2014/main" id="{CB48CC0F-86ED-DB4A-B487-E631854A5EB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774CB402-48F6-154F-9A63-F007F1CC5BA9}"/>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42579825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9E51E-7A76-1242-AB47-CACED56A52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IE"/>
          </a:p>
        </p:txBody>
      </p:sp>
      <p:sp>
        <p:nvSpPr>
          <p:cNvPr id="3" name="Picture Placeholder 2">
            <a:extLst>
              <a:ext uri="{FF2B5EF4-FFF2-40B4-BE49-F238E27FC236}">
                <a16:creationId xmlns:a16="http://schemas.microsoft.com/office/drawing/2014/main" id="{3CB2E44D-1457-5A47-8DA7-77A8A0A7CA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962775C4-4636-B84F-BC49-3ACBD878E6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961618A-AD1E-7D41-BD52-BD30E874A082}"/>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6" name="Footer Placeholder 5">
            <a:extLst>
              <a:ext uri="{FF2B5EF4-FFF2-40B4-BE49-F238E27FC236}">
                <a16:creationId xmlns:a16="http://schemas.microsoft.com/office/drawing/2014/main" id="{CBE84FE5-2AD6-BA41-9917-BA5C3D64BFE9}"/>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C69BDF3E-070F-A34D-9A17-38AACF825CBE}"/>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2432120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A0375-2BEC-E94D-85BA-979ADE1C580B}"/>
              </a:ext>
            </a:extLst>
          </p:cNvPr>
          <p:cNvSpPr>
            <a:spLocks noGrp="1"/>
          </p:cNvSpPr>
          <p:nvPr>
            <p:ph type="title"/>
          </p:nvPr>
        </p:nvSpPr>
        <p:spPr/>
        <p:txBody>
          <a:bodyPr/>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D1DB1F3E-5667-D649-B378-6B9B16AF58B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B8833212-70BD-4541-8DEA-2F10E7F46482}"/>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5" name="Footer Placeholder 4">
            <a:extLst>
              <a:ext uri="{FF2B5EF4-FFF2-40B4-BE49-F238E27FC236}">
                <a16:creationId xmlns:a16="http://schemas.microsoft.com/office/drawing/2014/main" id="{58238F32-DDB8-E443-80FE-DEC63C58DCA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9E01219F-006D-704F-BBE4-33930C16A97B}"/>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39374394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947C0EA-C051-A842-8869-A880B558762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IE"/>
          </a:p>
        </p:txBody>
      </p:sp>
      <p:sp>
        <p:nvSpPr>
          <p:cNvPr id="3" name="Vertical Text Placeholder 2">
            <a:extLst>
              <a:ext uri="{FF2B5EF4-FFF2-40B4-BE49-F238E27FC236}">
                <a16:creationId xmlns:a16="http://schemas.microsoft.com/office/drawing/2014/main" id="{DD56DD50-2217-0247-8F39-5F6E1E86148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C72EC04F-84B7-6147-A747-A05EB3F45783}"/>
              </a:ext>
            </a:extLst>
          </p:cNvPr>
          <p:cNvSpPr>
            <a:spLocks noGrp="1"/>
          </p:cNvSpPr>
          <p:nvPr>
            <p:ph type="dt" sz="half" idx="10"/>
          </p:nvPr>
        </p:nvSpPr>
        <p:spPr/>
        <p:txBody>
          <a:bodyPr/>
          <a:lstStyle/>
          <a:p>
            <a:fld id="{5BC7F98C-1D86-FB4B-9BE1-95A99DF8AA0F}" type="datetimeFigureOut">
              <a:rPr lang="en-IE" smtClean="0"/>
              <a:t>11/09/2026</a:t>
            </a:fld>
            <a:endParaRPr lang="en-IE"/>
          </a:p>
        </p:txBody>
      </p:sp>
      <p:sp>
        <p:nvSpPr>
          <p:cNvPr id="5" name="Footer Placeholder 4">
            <a:extLst>
              <a:ext uri="{FF2B5EF4-FFF2-40B4-BE49-F238E27FC236}">
                <a16:creationId xmlns:a16="http://schemas.microsoft.com/office/drawing/2014/main" id="{09A0F5DD-873D-2641-9084-A72A2B8BD37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F20E5271-518B-F44E-B944-E240A2EE3EC1}"/>
              </a:ext>
            </a:extLst>
          </p:cNvPr>
          <p:cNvSpPr>
            <a:spLocks noGrp="1"/>
          </p:cNvSpPr>
          <p:nvPr>
            <p:ph type="sldNum" sz="quarter" idx="12"/>
          </p:nvPr>
        </p:nvSpPr>
        <p:spPr/>
        <p:txBody>
          <a:bodyPr/>
          <a:lstStyle/>
          <a:p>
            <a:fld id="{F4DAF4A2-80E5-E94C-BE53-B4504511C49C}" type="slidenum">
              <a:rPr lang="en-IE" smtClean="0"/>
              <a:t>‹#›</a:t>
            </a:fld>
            <a:endParaRPr lang="en-IE"/>
          </a:p>
        </p:txBody>
      </p:sp>
    </p:spTree>
    <p:extLst>
      <p:ext uri="{BB962C8B-B14F-4D97-AF65-F5344CB8AC3E}">
        <p14:creationId xmlns:p14="http://schemas.microsoft.com/office/powerpoint/2010/main" val="16188570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
  <p:cSld name="Leagan  4 - Corcra">
    <p:spTree>
      <p:nvGrpSpPr>
        <p:cNvPr id="1" name=""/>
        <p:cNvGrpSpPr/>
        <p:nvPr/>
      </p:nvGrpSpPr>
      <p:grpSpPr>
        <a:xfrm>
          <a:off x="0" y="0"/>
          <a:ext cx="0" cy="0"/>
          <a:chOff x="0" y="0"/>
          <a:chExt cx="0" cy="0"/>
        </a:xfrm>
      </p:grpSpPr>
      <p:sp>
        <p:nvSpPr>
          <p:cNvPr id="169" name="Lorem ipsum dolor sit"/>
          <p:cNvSpPr txBox="1"/>
          <p:nvPr/>
        </p:nvSpPr>
        <p:spPr>
          <a:xfrm>
            <a:off x="1203493" y="307463"/>
            <a:ext cx="2191663" cy="2590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defRPr sz="2700">
                <a:latin typeface="FS Lucas Pro Light"/>
                <a:ea typeface="FS Lucas Pro Light"/>
                <a:cs typeface="FS Lucas Pro Light"/>
                <a:sym typeface="FS Lucas Pro Light"/>
              </a:defRPr>
            </a:lvl1pPr>
          </a:lstStyle>
          <a:p>
            <a:r>
              <a:rPr sz="1350"/>
              <a:t>Lorem ipsum dolor sit</a:t>
            </a:r>
          </a:p>
        </p:txBody>
      </p:sp>
      <p:sp>
        <p:nvSpPr>
          <p:cNvPr id="170" name="Lorem ipsum"/>
          <p:cNvSpPr txBox="1"/>
          <p:nvPr/>
        </p:nvSpPr>
        <p:spPr>
          <a:xfrm>
            <a:off x="3427554" y="307463"/>
            <a:ext cx="2191663" cy="2590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spAutoFit/>
          </a:bodyPr>
          <a:lstStyle>
            <a:lvl1pPr>
              <a:defRPr sz="2700">
                <a:latin typeface="FS Lucas Pro Light"/>
                <a:ea typeface="FS Lucas Pro Light"/>
                <a:cs typeface="FS Lucas Pro Light"/>
                <a:sym typeface="FS Lucas Pro Light"/>
              </a:defRPr>
            </a:lvl1pPr>
          </a:lstStyle>
          <a:p>
            <a:r>
              <a:rPr sz="1350"/>
              <a:t>Lorem ipsum</a:t>
            </a:r>
          </a:p>
        </p:txBody>
      </p:sp>
      <p:pic>
        <p:nvPicPr>
          <p:cNvPr id="171" name="Asset 20corcra.png" descr="Asset 20corcra.png"/>
          <p:cNvPicPr>
            <a:picLocks/>
          </p:cNvPicPr>
          <p:nvPr/>
        </p:nvPicPr>
        <p:blipFill>
          <a:blip r:embed="rId2"/>
          <a:stretch>
            <a:fillRect/>
          </a:stretch>
        </p:blipFill>
        <p:spPr>
          <a:xfrm>
            <a:off x="0" y="-3175"/>
            <a:ext cx="12192000" cy="6864350"/>
          </a:xfrm>
          <a:prstGeom prst="rect">
            <a:avLst/>
          </a:prstGeom>
          <a:ln w="12700">
            <a:miter lim="400000"/>
          </a:ln>
        </p:spPr>
      </p:pic>
      <p:sp>
        <p:nvSpPr>
          <p:cNvPr id="1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69779929"/>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Corcra 01">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shot of a computer&#10;&#10;Description automatically generated">
            <a:extLst>
              <a:ext uri="{FF2B5EF4-FFF2-40B4-BE49-F238E27FC236}">
                <a16:creationId xmlns:a16="http://schemas.microsoft.com/office/drawing/2014/main" id="{10C7C058-89CE-6510-7AD4-618BC078E6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FB5435F9-8D36-1612-22EB-BE89C543B4E0}"/>
              </a:ext>
            </a:extLst>
          </p:cNvPr>
          <p:cNvSpPr>
            <a:spLocks noGrp="1"/>
          </p:cNvSpPr>
          <p:nvPr>
            <p:ph type="body" sz="quarter" idx="10"/>
          </p:nvPr>
        </p:nvSpPr>
        <p:spPr>
          <a:xfrm>
            <a:off x="1212637" y="239937"/>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169" fontAlgn="auto" hangingPunct="0">
              <a:lnSpc>
                <a:spcPts val="1800"/>
              </a:lnSpc>
            </a:pPr>
            <a:r>
              <a:rPr lang="en-GB"/>
              <a:t>Click to edit Master text style</a:t>
            </a:r>
          </a:p>
        </p:txBody>
      </p:sp>
    </p:spTree>
    <p:extLst>
      <p:ext uri="{BB962C8B-B14F-4D97-AF65-F5344CB8AC3E}">
        <p14:creationId xmlns:p14="http://schemas.microsoft.com/office/powerpoint/2010/main" val="2026056974"/>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orm 01">
    <p:spTree>
      <p:nvGrpSpPr>
        <p:cNvPr id="1" name=""/>
        <p:cNvGrpSpPr/>
        <p:nvPr/>
      </p:nvGrpSpPr>
      <p:grpSpPr>
        <a:xfrm>
          <a:off x="0" y="0"/>
          <a:ext cx="0" cy="0"/>
          <a:chOff x="0" y="0"/>
          <a:chExt cx="0" cy="0"/>
        </a:xfrm>
      </p:grpSpPr>
      <p:sp>
        <p:nvSpPr>
          <p:cNvPr id="12"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sp>
        <p:nvSpPr>
          <p:cNvPr id="4" name="Text Placeholder 4">
            <a:extLst>
              <a:ext uri="{FF2B5EF4-FFF2-40B4-BE49-F238E27FC236}">
                <a16:creationId xmlns:a16="http://schemas.microsoft.com/office/drawing/2014/main" id="{205BEBD1-857C-29BF-A8FC-3F6E889726AA}"/>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1500333517"/>
      </p:ext>
    </p:extLst>
  </p:cSld>
  <p:clrMapOvr>
    <a:masterClrMapping/>
  </p:clrMapOvr>
  <p:transition spd="med"/>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Gorm 02">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4" name="Picture 3" descr="A blue and white screen&#10;&#10;Description automatically generated">
            <a:extLst>
              <a:ext uri="{FF2B5EF4-FFF2-40B4-BE49-F238E27FC236}">
                <a16:creationId xmlns:a16="http://schemas.microsoft.com/office/drawing/2014/main" id="{85FD67B0-38C7-EE28-08D2-DFA3E33AB1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2937BAB5-E9F3-4E5E-C6A1-A067E85C744F}"/>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4095979496"/>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Gorm 03">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4" name="Picture 3" descr="A screenshot of a computer&#10;&#10;Description automatically generated">
            <a:extLst>
              <a:ext uri="{FF2B5EF4-FFF2-40B4-BE49-F238E27FC236}">
                <a16:creationId xmlns:a16="http://schemas.microsoft.com/office/drawing/2014/main" id="{F61AC03A-876F-9AFD-BD1F-D73CC3C351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19CC9860-9E91-C383-E345-9C9327962990}"/>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1909253556"/>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Gorm 04">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4" name="Picture 3" descr="A white background with blue lines&#10;&#10;Description automatically generated">
            <a:extLst>
              <a:ext uri="{FF2B5EF4-FFF2-40B4-BE49-F238E27FC236}">
                <a16:creationId xmlns:a16="http://schemas.microsoft.com/office/drawing/2014/main" id="{68611098-F123-291F-B3BC-0805F10990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163A44A4-9D42-51A8-1FF9-8305ACAD014B}"/>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852716226"/>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las 01">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4" name="Picture 3" descr="A screenshot of a computer&#10;&#10;Description automatically generated">
            <a:extLst>
              <a:ext uri="{FF2B5EF4-FFF2-40B4-BE49-F238E27FC236}">
                <a16:creationId xmlns:a16="http://schemas.microsoft.com/office/drawing/2014/main" id="{BB964A8D-6EFC-7D7B-3259-9AEA6265BE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4">
            <a:extLst>
              <a:ext uri="{FF2B5EF4-FFF2-40B4-BE49-F238E27FC236}">
                <a16:creationId xmlns:a16="http://schemas.microsoft.com/office/drawing/2014/main" id="{4BF12001-2A98-54BD-FB16-F325A0BAA249}"/>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1896894994"/>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Glas 02">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green and white rectangle with a green border&#10;&#10;Description automatically generated">
            <a:extLst>
              <a:ext uri="{FF2B5EF4-FFF2-40B4-BE49-F238E27FC236}">
                <a16:creationId xmlns:a16="http://schemas.microsoft.com/office/drawing/2014/main" id="{B2AE6CD2-E2CC-5D4B-7435-36DCA6E1AA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E5A12E81-D375-212F-E52B-8275ED99F134}"/>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735959931"/>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Glas 03">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shot of a computer&#10;&#10;Description automatically generated">
            <a:extLst>
              <a:ext uri="{FF2B5EF4-FFF2-40B4-BE49-F238E27FC236}">
                <a16:creationId xmlns:a16="http://schemas.microsoft.com/office/drawing/2014/main" id="{5E43D934-F76D-8C40-397F-D8E2DB0F24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05533AE5-6B32-0AD8-2DCE-0214D1C7927A}"/>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
        <p:nvSpPr>
          <p:cNvPr id="6" name="Text Placeholder 4">
            <a:extLst>
              <a:ext uri="{FF2B5EF4-FFF2-40B4-BE49-F238E27FC236}">
                <a16:creationId xmlns:a16="http://schemas.microsoft.com/office/drawing/2014/main" id="{0E176C39-F53B-F662-ABA2-19295BC21A19}"/>
              </a:ext>
            </a:extLst>
          </p:cNvPr>
          <p:cNvSpPr>
            <a:spLocks noGrp="1"/>
          </p:cNvSpPr>
          <p:nvPr>
            <p:ph type="body" sz="quarter" idx="11"/>
          </p:nvPr>
        </p:nvSpPr>
        <p:spPr>
          <a:xfrm>
            <a:off x="1288838" y="316138"/>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3457544738"/>
      </p:ext>
    </p:extLst>
  </p:cSld>
  <p:clrMapOvr>
    <a:masterClrMapping/>
  </p:clrMapOvr>
  <p:transition spd="med"/>
  <p:extLst>
    <p:ext uri="{DCECCB84-F9BA-43D5-87BE-67443E8EF086}">
      <p15:sldGuideLst xmlns:p15="http://schemas.microsoft.com/office/powerpoint/2012/main">
        <p15:guide id="1" orient="horz" pos="73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Glas 04">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green line on a white background&#10;&#10;Description automatically generated">
            <a:extLst>
              <a:ext uri="{FF2B5EF4-FFF2-40B4-BE49-F238E27FC236}">
                <a16:creationId xmlns:a16="http://schemas.microsoft.com/office/drawing/2014/main" id="{AA915FD5-93A2-DF83-B113-98C4CEA8D3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5C599E47-4DD5-7105-AEBC-B09317D756C7}"/>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3067674170"/>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Bándearg 01">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 shot of a computer&#10;&#10;Description automatically generated">
            <a:extLst>
              <a:ext uri="{FF2B5EF4-FFF2-40B4-BE49-F238E27FC236}">
                <a16:creationId xmlns:a16="http://schemas.microsoft.com/office/drawing/2014/main" id="{A9248611-2EFD-6C9D-8730-A682382D9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 Placeholder 4">
            <a:extLst>
              <a:ext uri="{FF2B5EF4-FFF2-40B4-BE49-F238E27FC236}">
                <a16:creationId xmlns:a16="http://schemas.microsoft.com/office/drawing/2014/main" id="{5F76628E-19BC-25B7-C982-DC1C13ED6B19}"/>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1215420965"/>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Bándearg 02">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white rectangular object with pink border&#10;&#10;Description automatically generated">
            <a:extLst>
              <a:ext uri="{FF2B5EF4-FFF2-40B4-BE49-F238E27FC236}">
                <a16:creationId xmlns:a16="http://schemas.microsoft.com/office/drawing/2014/main" id="{1B622FDA-EDDF-9D91-FAC8-197BD9A713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D48A9B9E-6371-9D08-1BF0-F82259AEE77B}"/>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3323720602"/>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Bándearg 03">
    <p:bg>
      <p:bgPr>
        <a:solidFill>
          <a:schemeClr val="tx1"/>
        </a:solidFill>
        <a:effectLst/>
      </p:bgPr>
    </p:bg>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shot of a computer&#10;&#10;Description automatically generated">
            <a:extLst>
              <a:ext uri="{FF2B5EF4-FFF2-40B4-BE49-F238E27FC236}">
                <a16:creationId xmlns:a16="http://schemas.microsoft.com/office/drawing/2014/main" id="{482746AF-0C41-E9B4-2316-6A0FFD8DD8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1D52DAB4-A3F0-1815-9E20-31B988EED454}"/>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2466521224"/>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Bándearg 04">
    <p:bg>
      <p:bgPr>
        <a:solidFill>
          <a:schemeClr val="tx1"/>
        </a:solidFill>
        <a:effectLst/>
      </p:bgPr>
    </p:bg>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a:extLst>
              <a:ext uri="{FF2B5EF4-FFF2-40B4-BE49-F238E27FC236}">
                <a16:creationId xmlns:a16="http://schemas.microsoft.com/office/drawing/2014/main" id="{A4E6AD30-7BC4-0F84-1403-05BCD0DCEA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F3F84138-06EA-A8DF-8F48-A6A11619FA41}"/>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618907584"/>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Corcra 01">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shot of a computer&#10;&#10;Description automatically generated">
            <a:extLst>
              <a:ext uri="{FF2B5EF4-FFF2-40B4-BE49-F238E27FC236}">
                <a16:creationId xmlns:a16="http://schemas.microsoft.com/office/drawing/2014/main" id="{10C7C058-89CE-6510-7AD4-618BC078E6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FB5435F9-8D36-1612-22EB-BE89C543B4E0}"/>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430056976"/>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orcra 02">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purple and white rectangle&#10;&#10;Description automatically generated">
            <a:extLst>
              <a:ext uri="{FF2B5EF4-FFF2-40B4-BE49-F238E27FC236}">
                <a16:creationId xmlns:a16="http://schemas.microsoft.com/office/drawing/2014/main" id="{657C54C6-F17B-715A-8EBC-CDB64BA3B0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436B7A83-111F-4152-C7FD-6E09F27A45F1}"/>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solidFill>
                  <a:schemeClr val="tx1"/>
                </a:solidFill>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1410906523"/>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Corcra 03">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screenshot of a computer&#10;&#10;Description automatically generated">
            <a:extLst>
              <a:ext uri="{FF2B5EF4-FFF2-40B4-BE49-F238E27FC236}">
                <a16:creationId xmlns:a16="http://schemas.microsoft.com/office/drawing/2014/main" id="{678F3399-D854-DE38-52F1-713D208738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0E252182-91C4-492C-3878-2679D5172C02}"/>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4273979447"/>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orcra 04">
    <p:spTree>
      <p:nvGrpSpPr>
        <p:cNvPr id="1" name=""/>
        <p:cNvGrpSpPr/>
        <p:nvPr/>
      </p:nvGrpSpPr>
      <p:grpSpPr>
        <a:xfrm>
          <a:off x="0" y="0"/>
          <a:ext cx="0" cy="0"/>
          <a:chOff x="0" y="0"/>
          <a:chExt cx="0" cy="0"/>
        </a:xfrm>
      </p:grpSpPr>
      <p:sp>
        <p:nvSpPr>
          <p:cNvPr id="20" name="Slide Number"/>
          <p:cNvSpPr txBox="1">
            <a:spLocks noGrp="1"/>
          </p:cNvSpPr>
          <p:nvPr>
            <p:ph type="sldNum" sz="quarter" idx="2"/>
          </p:nvPr>
        </p:nvSpPr>
        <p:spPr>
          <a:prstGeom prst="rect">
            <a:avLst/>
          </a:prstGeom>
        </p:spPr>
        <p:txBody>
          <a:bodyPr/>
          <a:lstStyle>
            <a:lvl1pPr>
              <a:defRPr b="0" i="0"/>
            </a:lvl1pPr>
          </a:lstStyle>
          <a:p>
            <a:fld id="{86CB4B4D-7CA3-9044-876B-883B54F8677D}" type="slidenum">
              <a:rPr lang="en-IE" smtClean="0"/>
              <a:pPr/>
              <a:t>‹#›</a:t>
            </a:fld>
            <a:endParaRPr lang="en-IE"/>
          </a:p>
        </p:txBody>
      </p:sp>
      <p:pic>
        <p:nvPicPr>
          <p:cNvPr id="2" name="Picture 1" descr="A white background with a purple line&#10;&#10;Description automatically generated">
            <a:extLst>
              <a:ext uri="{FF2B5EF4-FFF2-40B4-BE49-F238E27FC236}">
                <a16:creationId xmlns:a16="http://schemas.microsoft.com/office/drawing/2014/main" id="{C3960834-11C0-ACF6-7A39-21687ABA9B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A0F0B968-2ABB-237D-1239-335BC4FB05F6}"/>
              </a:ext>
            </a:extLst>
          </p:cNvPr>
          <p:cNvSpPr>
            <a:spLocks noGrp="1"/>
          </p:cNvSpPr>
          <p:nvPr>
            <p:ph type="body" sz="quarter" idx="10"/>
          </p:nvPr>
        </p:nvSpPr>
        <p:spPr>
          <a:xfrm>
            <a:off x="1212638" y="239938"/>
            <a:ext cx="7497609" cy="365549"/>
          </a:xfrm>
          <a:ln w="12700">
            <a:miter lim="400000"/>
          </a:ln>
        </p:spPr>
        <p:txBody>
          <a:bodyPr wrap="square" lIns="50800" tIns="50800" rIns="50800" bIns="50800">
            <a:spAutoFit/>
          </a:bodyPr>
          <a:lstStyle>
            <a:lvl1pPr>
              <a:defRPr kumimoji="0" lang="en-GB" sz="2700" normalizeH="0" dirty="0" smtClean="0">
                <a:ln>
                  <a:noFill/>
                </a:ln>
                <a:effectLst/>
                <a:latin typeface="TG4" panose="02000506050000020004" pitchFamily="2" charset="77"/>
                <a:ea typeface="FS Lucas Pro Light"/>
                <a:cs typeface="FS Lucas Pro Light"/>
                <a:sym typeface="FS Lucas Pro Regular"/>
              </a:defRPr>
            </a:lvl1pPr>
          </a:lstStyle>
          <a:p>
            <a:pPr lvl="0" defTabSz="1219230" fontAlgn="auto" hangingPunct="0">
              <a:lnSpc>
                <a:spcPts val="1800"/>
              </a:lnSpc>
            </a:pPr>
            <a:r>
              <a:rPr lang="en-GB" dirty="0"/>
              <a:t>Click to edit Master text style</a:t>
            </a:r>
          </a:p>
        </p:txBody>
      </p:sp>
    </p:spTree>
    <p:extLst>
      <p:ext uri="{BB962C8B-B14F-4D97-AF65-F5344CB8AC3E}">
        <p14:creationId xmlns:p14="http://schemas.microsoft.com/office/powerpoint/2010/main" val="486202448"/>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09D9F4E-24F7-49E7-A212-DF679D48EC80}" type="datetime1">
              <a:rPr lang="en-US" smtClean="0"/>
              <a:t>9/11/2026</a:t>
            </a:fld>
            <a:endParaRPr lang="en-US"/>
          </a:p>
        </p:txBody>
      </p:sp>
      <p:sp>
        <p:nvSpPr>
          <p:cNvPr id="5" name="Footer Placeholder 4"/>
          <p:cNvSpPr>
            <a:spLocks noGrp="1"/>
          </p:cNvSpPr>
          <p:nvPr>
            <p:ph type="ftr" sz="quarter" idx="11"/>
          </p:nvPr>
        </p:nvSpPr>
        <p:spPr/>
        <p:txBody>
          <a:bodyPr/>
          <a:lstStyle/>
          <a:p>
            <a:r>
              <a:rPr lang="en-US"/>
              <a:t>Private and Confidential</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779399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55BCC13-84A6-4931-86E3-BAB7BEE14690}" type="datetime1">
              <a:rPr lang="en-US" smtClean="0"/>
              <a:t>9/11/2026</a:t>
            </a:fld>
            <a:endParaRPr lang="en-US"/>
          </a:p>
        </p:txBody>
      </p:sp>
      <p:sp>
        <p:nvSpPr>
          <p:cNvPr id="5" name="Footer Placeholder 4"/>
          <p:cNvSpPr>
            <a:spLocks noGrp="1"/>
          </p:cNvSpPr>
          <p:nvPr>
            <p:ph type="ftr" sz="quarter" idx="11"/>
          </p:nvPr>
        </p:nvSpPr>
        <p:spPr/>
        <p:txBody>
          <a:bodyPr/>
          <a:lstStyle/>
          <a:p>
            <a:r>
              <a:rPr lang="en-US"/>
              <a:t>Private and Confidential</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19511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D46872-EA25-4836-BD94-83A7478244B9}" type="datetime1">
              <a:rPr lang="en-US" smtClean="0"/>
              <a:t>9/11/2026</a:t>
            </a:fld>
            <a:endParaRPr lang="en-US"/>
          </a:p>
        </p:txBody>
      </p:sp>
      <p:sp>
        <p:nvSpPr>
          <p:cNvPr id="5" name="Footer Placeholder 4"/>
          <p:cNvSpPr>
            <a:spLocks noGrp="1"/>
          </p:cNvSpPr>
          <p:nvPr>
            <p:ph type="ftr" sz="quarter" idx="11"/>
          </p:nvPr>
        </p:nvSpPr>
        <p:spPr/>
        <p:txBody>
          <a:bodyPr/>
          <a:lstStyle/>
          <a:p>
            <a:r>
              <a:rPr lang="en-US"/>
              <a:t>Private and Confidential</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110133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1E0667-6622-45D7-9EC1-32B84DE42946}" type="datetime1">
              <a:rPr lang="en-US" smtClean="0"/>
              <a:t>9/11/2026</a:t>
            </a:fld>
            <a:endParaRPr lang="en-US"/>
          </a:p>
        </p:txBody>
      </p:sp>
      <p:sp>
        <p:nvSpPr>
          <p:cNvPr id="6" name="Footer Placeholder 5"/>
          <p:cNvSpPr>
            <a:spLocks noGrp="1"/>
          </p:cNvSpPr>
          <p:nvPr>
            <p:ph type="ftr" sz="quarter" idx="11"/>
          </p:nvPr>
        </p:nvSpPr>
        <p:spPr/>
        <p:txBody>
          <a:bodyPr/>
          <a:lstStyle/>
          <a:p>
            <a:r>
              <a:rPr lang="en-US"/>
              <a:t>Private and Confidential</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9632546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86EC52-C4C6-482C-BE66-95A74F12C085}" type="datetime1">
              <a:rPr lang="en-US" smtClean="0"/>
              <a:t>9/11/2026</a:t>
            </a:fld>
            <a:endParaRPr lang="en-US"/>
          </a:p>
        </p:txBody>
      </p:sp>
      <p:sp>
        <p:nvSpPr>
          <p:cNvPr id="8" name="Footer Placeholder 7"/>
          <p:cNvSpPr>
            <a:spLocks noGrp="1"/>
          </p:cNvSpPr>
          <p:nvPr>
            <p:ph type="ftr" sz="quarter" idx="11"/>
          </p:nvPr>
        </p:nvSpPr>
        <p:spPr/>
        <p:txBody>
          <a:bodyPr/>
          <a:lstStyle/>
          <a:p>
            <a:r>
              <a:rPr lang="en-US"/>
              <a:t>Private and Confidential</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976302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323CC6C-3CDF-415B-B0AC-18DE7D847F9E}" type="datetime1">
              <a:rPr lang="en-US" smtClean="0"/>
              <a:t>9/11/2026</a:t>
            </a:fld>
            <a:endParaRPr lang="en-US"/>
          </a:p>
        </p:txBody>
      </p:sp>
      <p:sp>
        <p:nvSpPr>
          <p:cNvPr id="4" name="Footer Placeholder 3"/>
          <p:cNvSpPr>
            <a:spLocks noGrp="1"/>
          </p:cNvSpPr>
          <p:nvPr>
            <p:ph type="ftr" sz="quarter" idx="11"/>
          </p:nvPr>
        </p:nvSpPr>
        <p:spPr/>
        <p:txBody>
          <a:bodyPr/>
          <a:lstStyle/>
          <a:p>
            <a:r>
              <a:rPr lang="en-US"/>
              <a:t>Private and Confidential</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47808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74D2E1-7F5A-478B-A3D8-DC3F4F301E6A}" type="datetime1">
              <a:rPr lang="en-US" smtClean="0"/>
              <a:t>9/11/2026</a:t>
            </a:fld>
            <a:endParaRPr lang="en-US"/>
          </a:p>
        </p:txBody>
      </p:sp>
      <p:sp>
        <p:nvSpPr>
          <p:cNvPr id="3" name="Footer Placeholder 2"/>
          <p:cNvSpPr>
            <a:spLocks noGrp="1"/>
          </p:cNvSpPr>
          <p:nvPr>
            <p:ph type="ftr" sz="quarter" idx="11"/>
          </p:nvPr>
        </p:nvSpPr>
        <p:spPr/>
        <p:txBody>
          <a:bodyPr/>
          <a:lstStyle/>
          <a:p>
            <a:r>
              <a:rPr lang="en-US"/>
              <a:t>Private and Confidential</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18443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C22118CC-6844-4437-9220-BCD04ED0F0B6}" type="datetime1">
              <a:rPr lang="en-US" smtClean="0"/>
              <a:t>9/11/2026</a:t>
            </a:fld>
            <a:endParaRPr lang="en-US"/>
          </a:p>
        </p:txBody>
      </p:sp>
      <p:sp>
        <p:nvSpPr>
          <p:cNvPr id="6" name="Footer Placeholder 5"/>
          <p:cNvSpPr>
            <a:spLocks noGrp="1"/>
          </p:cNvSpPr>
          <p:nvPr>
            <p:ph type="ftr" sz="quarter" idx="11"/>
          </p:nvPr>
        </p:nvSpPr>
        <p:spPr/>
        <p:txBody>
          <a:bodyPr/>
          <a:lstStyle/>
          <a:p>
            <a:r>
              <a:rPr lang="en-US"/>
              <a:t>Private and Confidential</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59247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F8D9BA8F-CEC4-4E84-9C84-C18B6027C012}" type="datetime1">
              <a:rPr lang="en-US" smtClean="0"/>
              <a:t>9/11/2026</a:t>
            </a:fld>
            <a:endParaRPr lang="en-US"/>
          </a:p>
        </p:txBody>
      </p:sp>
      <p:sp>
        <p:nvSpPr>
          <p:cNvPr id="6" name="Footer Placeholder 5"/>
          <p:cNvSpPr>
            <a:spLocks noGrp="1"/>
          </p:cNvSpPr>
          <p:nvPr>
            <p:ph type="ftr" sz="quarter" idx="11"/>
          </p:nvPr>
        </p:nvSpPr>
        <p:spPr/>
        <p:txBody>
          <a:bodyPr/>
          <a:lstStyle/>
          <a:p>
            <a:r>
              <a:rPr lang="en-US"/>
              <a:t>Private and Confidential</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26602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C01CFE-A71A-449A-855D-CD5912770F0C}" type="datetime1">
              <a:rPr lang="en-US" smtClean="0"/>
              <a:t>9/11/2026</a:t>
            </a:fld>
            <a:endParaRPr lang="en-US"/>
          </a:p>
        </p:txBody>
      </p:sp>
      <p:sp>
        <p:nvSpPr>
          <p:cNvPr id="5" name="Footer Placeholder 4"/>
          <p:cNvSpPr>
            <a:spLocks noGrp="1"/>
          </p:cNvSpPr>
          <p:nvPr>
            <p:ph type="ftr" sz="quarter" idx="11"/>
          </p:nvPr>
        </p:nvSpPr>
        <p:spPr/>
        <p:txBody>
          <a:bodyPr/>
          <a:lstStyle/>
          <a:p>
            <a:r>
              <a:rPr lang="en-US"/>
              <a:t>Private and Confidential</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20189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59A0A4-AE21-4E83-93C9-C6B47A03EC2E}" type="datetime1">
              <a:rPr lang="en-US" smtClean="0"/>
              <a:t>9/11/2026</a:t>
            </a:fld>
            <a:endParaRPr lang="en-US"/>
          </a:p>
        </p:txBody>
      </p:sp>
      <p:sp>
        <p:nvSpPr>
          <p:cNvPr id="5" name="Footer Placeholder 4"/>
          <p:cNvSpPr>
            <a:spLocks noGrp="1"/>
          </p:cNvSpPr>
          <p:nvPr>
            <p:ph type="ftr" sz="quarter" idx="11"/>
          </p:nvPr>
        </p:nvSpPr>
        <p:spPr/>
        <p:txBody>
          <a:bodyPr/>
          <a:lstStyle/>
          <a:p>
            <a:r>
              <a:rPr lang="en-US"/>
              <a:t>Private and Confidential</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060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image" Target="../media/image12.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image" Target="../media/image12.png"/><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theme" Target="../theme/theme5.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6.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B2D5CA-3393-88E0-C69C-8F32A4EEC503}"/>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57A85870-4C77-EEE4-8E8D-1A4E443440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7069FF85-E673-7425-E331-0EACB6B123CA}"/>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093ACB-FDE7-41A9-A349-B3BF89955083}" type="datetime1">
              <a:rPr lang="en-IE" smtClean="0"/>
              <a:t>11/09/2026</a:t>
            </a:fld>
            <a:endParaRPr lang="en-IE"/>
          </a:p>
        </p:txBody>
      </p:sp>
      <p:sp>
        <p:nvSpPr>
          <p:cNvPr id="5" name="Footer Placeholder 4">
            <a:extLst>
              <a:ext uri="{FF2B5EF4-FFF2-40B4-BE49-F238E27FC236}">
                <a16:creationId xmlns:a16="http://schemas.microsoft.com/office/drawing/2014/main" id="{B020953C-0DCC-906F-3FA8-EF9D1546483F}"/>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3C7D9666-92B9-F79B-23B7-303C10A17AB4}"/>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0B7BC5-DE32-4DB1-A020-719532132458}" type="slidenum">
              <a:rPr lang="en-IE" smtClean="0"/>
              <a:t>‹#›</a:t>
            </a:fld>
            <a:endParaRPr lang="en-IE"/>
          </a:p>
        </p:txBody>
      </p:sp>
    </p:spTree>
    <p:extLst>
      <p:ext uri="{BB962C8B-B14F-4D97-AF65-F5344CB8AC3E}">
        <p14:creationId xmlns:p14="http://schemas.microsoft.com/office/powerpoint/2010/main" val="3052617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Asset 14a_1_no_bg.png" descr="Asset 14a_1_no_bg.png"/>
          <p:cNvPicPr>
            <a:picLocks noChangeAspect="1"/>
          </p:cNvPicPr>
          <p:nvPr/>
        </p:nvPicPr>
        <p:blipFill>
          <a:blip r:embed="rId14"/>
          <a:stretch>
            <a:fillRect/>
          </a:stretch>
        </p:blipFill>
        <p:spPr>
          <a:xfrm>
            <a:off x="0" y="0"/>
            <a:ext cx="12192000" cy="6858000"/>
          </a:xfrm>
          <a:prstGeom prst="rect">
            <a:avLst/>
          </a:prstGeom>
          <a:ln w="12700">
            <a:miter lim="400000"/>
          </a:ln>
        </p:spPr>
      </p:pic>
      <p:sp>
        <p:nvSpPr>
          <p:cNvPr id="3" name="Presentation Title"/>
          <p:cNvSpPr txBox="1">
            <a:spLocks noGrp="1"/>
          </p:cNvSpPr>
          <p:nvPr>
            <p:ph type="title" hasCustomPrompt="1"/>
          </p:nvPr>
        </p:nvSpPr>
        <p:spPr>
          <a:xfrm>
            <a:off x="603248" y="1287496"/>
            <a:ext cx="10985502" cy="23241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chor="b">
            <a:normAutofit/>
          </a:bodyPr>
          <a:lstStyle/>
          <a:p>
            <a:r>
              <a:t>Presentation Title</a:t>
            </a:r>
          </a:p>
        </p:txBody>
      </p:sp>
      <p:sp>
        <p:nvSpPr>
          <p:cNvPr id="4" name="Body Level One…"/>
          <p:cNvSpPr txBox="1">
            <a:spLocks noGrp="1"/>
          </p:cNvSpPr>
          <p:nvPr>
            <p:ph type="body" idx="1" hasCustomPrompt="1"/>
          </p:nvPr>
        </p:nvSpPr>
        <p:spPr>
          <a:xfrm>
            <a:off x="600671" y="3611595"/>
            <a:ext cx="10985501" cy="9525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50800" tIns="50800" rIns="50800" bIns="50800">
            <a:normAutofit/>
          </a:bodyPr>
          <a:lstStyle/>
          <a:p>
            <a:r>
              <a:t>Presentation Subtitle</a:t>
            </a:r>
          </a:p>
          <a:p>
            <a:pPr lvl="1"/>
            <a:endParaRPr/>
          </a:p>
          <a:p>
            <a:pPr lvl="2"/>
            <a:endParaRPr/>
          </a:p>
          <a:p>
            <a:pPr lvl="3"/>
            <a:endParaRPr/>
          </a:p>
          <a:p>
            <a:pPr lvl="4"/>
            <a:endParaRPr/>
          </a:p>
        </p:txBody>
      </p:sp>
      <p:sp>
        <p:nvSpPr>
          <p:cNvPr id="5" name="Slide Number"/>
          <p:cNvSpPr txBox="1">
            <a:spLocks noGrp="1"/>
          </p:cNvSpPr>
          <p:nvPr>
            <p:ph type="sldNum" sz="quarter" idx="2"/>
          </p:nvPr>
        </p:nvSpPr>
        <p:spPr>
          <a:xfrm>
            <a:off x="5971049" y="6486708"/>
            <a:ext cx="243656" cy="241092"/>
          </a:xfrm>
          <a:prstGeom prst="rect">
            <a:avLst/>
          </a:prstGeom>
          <a:ln w="12700">
            <a:miter lim="400000"/>
          </a:ln>
        </p:spPr>
        <p:txBody>
          <a:bodyPr wrap="none" lIns="50800" tIns="50800" rIns="50800" bIns="50800" anchor="b">
            <a:spAutoFit/>
          </a:bodyPr>
          <a:lstStyle>
            <a:lvl1pPr algn="ctr" defTabSz="292100">
              <a:lnSpc>
                <a:spcPct val="100000"/>
              </a:lnSpc>
              <a:defRPr sz="900">
                <a:solidFill>
                  <a:srgbClr val="000000"/>
                </a:solidFill>
                <a:latin typeface="+mn-lt"/>
                <a:ea typeface="+mn-ea"/>
                <a:cs typeface="+mn-cs"/>
                <a:sym typeface="Helvetica Neue"/>
              </a:defRPr>
            </a:lvl1pPr>
          </a:lstStyle>
          <a:p>
            <a:fld id="{86CB4B4D-7CA3-9044-876B-883B54F8677D}" type="slidenum">
              <a:t>‹#›</a:t>
            </a:fld>
            <a:endParaRPr/>
          </a:p>
        </p:txBody>
      </p:sp>
    </p:spTree>
    <p:extLst>
      <p:ext uri="{BB962C8B-B14F-4D97-AF65-F5344CB8AC3E}">
        <p14:creationId xmlns:p14="http://schemas.microsoft.com/office/powerpoint/2010/main" val="1335456835"/>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2" r:id="rId10"/>
    <p:sldLayoutId id="2147483713" r:id="rId11"/>
    <p:sldLayoutId id="2147483714" r:id="rId12"/>
  </p:sldLayoutIdLst>
  <p:transition spd="med"/>
  <p:txStyles>
    <p:titleStyle>
      <a:lvl1pPr marL="0" marR="0" indent="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1pPr>
      <a:lvl2pPr marL="0" marR="0" indent="2286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9pPr>
    </p:titleStyle>
    <p:bodyStyle>
      <a:lvl1pPr marL="0" marR="0" indent="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1pPr>
      <a:lvl2pPr marL="0" marR="0" indent="2286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2pPr>
      <a:lvl3pPr marL="0" marR="0" indent="4572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3pPr>
      <a:lvl4pPr marL="0" marR="0" indent="6858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4pPr>
      <a:lvl5pPr marL="0" marR="0" indent="9144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Presentation Title"/>
          <p:cNvSpPr txBox="1">
            <a:spLocks noGrp="1"/>
          </p:cNvSpPr>
          <p:nvPr>
            <p:ph type="title" hasCustomPrompt="1"/>
          </p:nvPr>
        </p:nvSpPr>
        <p:spPr>
          <a:xfrm>
            <a:off x="603248" y="1287496"/>
            <a:ext cx="10985502" cy="2324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p>
            <a:r>
              <a:t>Presentation Title</a:t>
            </a:r>
          </a:p>
        </p:txBody>
      </p:sp>
      <p:sp>
        <p:nvSpPr>
          <p:cNvPr id="4" name="Body Level One…"/>
          <p:cNvSpPr txBox="1">
            <a:spLocks noGrp="1"/>
          </p:cNvSpPr>
          <p:nvPr>
            <p:ph type="body" idx="1" hasCustomPrompt="1"/>
          </p:nvPr>
        </p:nvSpPr>
        <p:spPr>
          <a:xfrm>
            <a:off x="600672" y="3611596"/>
            <a:ext cx="10985501" cy="952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Presentation Subtitle</a:t>
            </a:r>
          </a:p>
          <a:p>
            <a:pPr lvl="1"/>
            <a:endParaRPr/>
          </a:p>
          <a:p>
            <a:pPr lvl="2"/>
            <a:endParaRPr/>
          </a:p>
          <a:p>
            <a:pPr lvl="3"/>
            <a:endParaRPr/>
          </a:p>
          <a:p>
            <a:pPr lvl="4"/>
            <a:endParaRPr/>
          </a:p>
        </p:txBody>
      </p:sp>
      <p:sp>
        <p:nvSpPr>
          <p:cNvPr id="5" name="Slide Number"/>
          <p:cNvSpPr txBox="1">
            <a:spLocks noGrp="1"/>
          </p:cNvSpPr>
          <p:nvPr>
            <p:ph type="sldNum" sz="quarter" idx="2"/>
          </p:nvPr>
        </p:nvSpPr>
        <p:spPr>
          <a:xfrm>
            <a:off x="5967041" y="6486709"/>
            <a:ext cx="251672" cy="241092"/>
          </a:xfrm>
          <a:prstGeom prst="rect">
            <a:avLst/>
          </a:prstGeom>
          <a:ln w="12700">
            <a:miter lim="400000"/>
          </a:ln>
        </p:spPr>
        <p:txBody>
          <a:bodyPr wrap="none" lIns="50800" tIns="50800" rIns="50800" bIns="50800" anchor="b">
            <a:spAutoFit/>
          </a:bodyPr>
          <a:lstStyle>
            <a:lvl1pPr algn="ctr" defTabSz="292100">
              <a:lnSpc>
                <a:spcPct val="100000"/>
              </a:lnSpc>
              <a:defRPr sz="900" b="0" i="0">
                <a:solidFill>
                  <a:srgbClr val="2B2A2A"/>
                </a:solidFill>
                <a:latin typeface="FS Lucas Pro Med" panose="020B0603060302030203" pitchFamily="34" charset="0"/>
                <a:ea typeface="+mn-ea"/>
                <a:cs typeface="+mn-cs"/>
                <a:sym typeface="Helvetica Neue"/>
              </a:defRPr>
            </a:lvl1pPr>
          </a:lstStyle>
          <a:p>
            <a:fld id="{86CB4B4D-7CA3-9044-876B-883B54F8677D}" type="slidenum">
              <a:rPr lang="en-IE" smtClean="0"/>
              <a:pPr/>
              <a:t>‹#›</a:t>
            </a:fld>
            <a:endParaRPr lang="en-IE"/>
          </a:p>
        </p:txBody>
      </p:sp>
      <p:pic>
        <p:nvPicPr>
          <p:cNvPr id="7" name="Picture 6" descr="A screenshot of a computer&#10;&#10;Description automatically generated">
            <a:extLst>
              <a:ext uri="{FF2B5EF4-FFF2-40B4-BE49-F238E27FC236}">
                <a16:creationId xmlns:a16="http://schemas.microsoft.com/office/drawing/2014/main" id="{81608970-2952-49FA-6A09-E9AA2C5B79E0}"/>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94" y="0"/>
            <a:ext cx="12192000" cy="6858000"/>
          </a:xfrm>
          <a:prstGeom prst="rect">
            <a:avLst/>
          </a:prstGeom>
        </p:spPr>
      </p:pic>
    </p:spTree>
    <p:extLst>
      <p:ext uri="{BB962C8B-B14F-4D97-AF65-F5344CB8AC3E}">
        <p14:creationId xmlns:p14="http://schemas.microsoft.com/office/powerpoint/2010/main" val="1120235871"/>
      </p:ext>
    </p:extLst>
  </p:cSld>
  <p:clrMap bg1="dk1" tx1="lt1" bg2="dk2"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Lst>
  <p:transition spd="med"/>
  <p:txStyles>
    <p:titleStyle>
      <a:lvl1pPr marL="0" marR="0" indent="0" algn="l" defTabSz="1219169" rtl="0" latinLnBrk="0">
        <a:lnSpc>
          <a:spcPct val="80000"/>
        </a:lnSpc>
        <a:spcBef>
          <a:spcPts val="0"/>
        </a:spcBef>
        <a:spcAft>
          <a:spcPts val="0"/>
        </a:spcAft>
        <a:buClrTx/>
        <a:buSzTx/>
        <a:buFontTx/>
        <a:buNone/>
        <a:tabLst/>
        <a:defRPr sz="5800" b="0" i="0" u="none" strike="noStrike" cap="none" spc="0" baseline="0">
          <a:solidFill>
            <a:srgbClr val="2B2A2A"/>
          </a:solidFill>
          <a:uFillTx/>
          <a:latin typeface="TG4" panose="02000506050000020004" pitchFamily="2" charset="77"/>
          <a:ea typeface="+mn-ea"/>
          <a:cs typeface="+mn-cs"/>
          <a:sym typeface="Helvetica Neue"/>
        </a:defRPr>
      </a:lvl1pPr>
      <a:lvl2pPr marL="0" marR="0" indent="2286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9pPr>
    </p:titleStyle>
    <p:bodyStyle>
      <a:lvl1pPr marL="0" marR="0" indent="0" algn="l" defTabSz="412750"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Light" panose="020B0603060302030203" pitchFamily="34" charset="0"/>
          <a:ea typeface="+mn-ea"/>
          <a:cs typeface="+mn-cs"/>
          <a:sym typeface="Helvetica Neue"/>
        </a:defRPr>
      </a:lvl1pPr>
      <a:lvl2pPr marL="0" marR="0" indent="228600" algn="l" defTabSz="412750"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Med" panose="020B0603060302030203" pitchFamily="34" charset="0"/>
          <a:ea typeface="+mn-ea"/>
          <a:cs typeface="+mn-cs"/>
          <a:sym typeface="Helvetica Neue"/>
        </a:defRPr>
      </a:lvl2pPr>
      <a:lvl3pPr marL="0" marR="0" indent="457200" algn="l" defTabSz="412750"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Med" panose="020B0603060302030203" pitchFamily="34" charset="0"/>
          <a:ea typeface="+mn-ea"/>
          <a:cs typeface="+mn-cs"/>
          <a:sym typeface="Helvetica Neue"/>
        </a:defRPr>
      </a:lvl3pPr>
      <a:lvl4pPr marL="0" marR="0" indent="685800" algn="l" defTabSz="412750"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Med" panose="020B0603060302030203" pitchFamily="34" charset="0"/>
          <a:ea typeface="+mn-ea"/>
          <a:cs typeface="+mn-cs"/>
          <a:sym typeface="Helvetica Neue"/>
        </a:defRPr>
      </a:lvl4pPr>
      <a:lvl5pPr marL="0" marR="0" indent="914400" algn="l" defTabSz="412750"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Med" panose="020B0603060302030203" pitchFamily="34" charset="0"/>
          <a:ea typeface="+mn-ea"/>
          <a:cs typeface="+mn-cs"/>
          <a:sym typeface="Helvetica Neue"/>
        </a:defRPr>
      </a:lvl5pPr>
      <a:lvl6pPr marL="0" marR="0" indent="11430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6pPr>
      <a:lvl7pPr marL="0" marR="0" indent="13716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7pPr>
      <a:lvl8pPr marL="0" marR="0" indent="16002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8pPr>
      <a:lvl9pPr marL="0" marR="0" indent="1828800" algn="l" defTabSz="412750"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1EDE5B-7C4B-7947-88EC-18EF517D12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IE"/>
          </a:p>
        </p:txBody>
      </p:sp>
      <p:sp>
        <p:nvSpPr>
          <p:cNvPr id="3" name="Text Placeholder 2">
            <a:extLst>
              <a:ext uri="{FF2B5EF4-FFF2-40B4-BE49-F238E27FC236}">
                <a16:creationId xmlns:a16="http://schemas.microsoft.com/office/drawing/2014/main" id="{626129BB-F2CE-7444-A5FB-1E41FF0044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D36E84D1-6A82-FD43-A5FB-10919A34E9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7F98C-1D86-FB4B-9BE1-95A99DF8AA0F}" type="datetimeFigureOut">
              <a:rPr lang="en-IE" smtClean="0"/>
              <a:t>11/09/2026</a:t>
            </a:fld>
            <a:endParaRPr lang="en-IE"/>
          </a:p>
        </p:txBody>
      </p:sp>
      <p:sp>
        <p:nvSpPr>
          <p:cNvPr id="5" name="Footer Placeholder 4">
            <a:extLst>
              <a:ext uri="{FF2B5EF4-FFF2-40B4-BE49-F238E27FC236}">
                <a16:creationId xmlns:a16="http://schemas.microsoft.com/office/drawing/2014/main" id="{080A0881-A2BC-D54F-8589-1B1B392033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170E7231-E29E-4544-9E82-B834C1814B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DAF4A2-80E5-E94C-BE53-B4504511C49C}" type="slidenum">
              <a:rPr lang="en-IE" smtClean="0"/>
              <a:t>‹#›</a:t>
            </a:fld>
            <a:endParaRPr lang="en-IE"/>
          </a:p>
        </p:txBody>
      </p:sp>
    </p:spTree>
    <p:extLst>
      <p:ext uri="{BB962C8B-B14F-4D97-AF65-F5344CB8AC3E}">
        <p14:creationId xmlns:p14="http://schemas.microsoft.com/office/powerpoint/2010/main" val="157499830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98" r:id="rId12"/>
    <p:sldLayoutId id="214748379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Presentation Title"/>
          <p:cNvSpPr txBox="1">
            <a:spLocks noGrp="1"/>
          </p:cNvSpPr>
          <p:nvPr>
            <p:ph type="title" hasCustomPrompt="1"/>
          </p:nvPr>
        </p:nvSpPr>
        <p:spPr>
          <a:xfrm>
            <a:off x="603248" y="1287496"/>
            <a:ext cx="10985502" cy="2324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r>
              <a:rPr dirty="0"/>
              <a:t>Presentation Title</a:t>
            </a:r>
          </a:p>
        </p:txBody>
      </p:sp>
      <p:sp>
        <p:nvSpPr>
          <p:cNvPr id="4" name="Body Level One…"/>
          <p:cNvSpPr txBox="1">
            <a:spLocks noGrp="1"/>
          </p:cNvSpPr>
          <p:nvPr>
            <p:ph type="body" idx="1" hasCustomPrompt="1"/>
          </p:nvPr>
        </p:nvSpPr>
        <p:spPr>
          <a:xfrm>
            <a:off x="600672" y="3611596"/>
            <a:ext cx="10985501" cy="952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a:t>Presentation Subtitle</a:t>
            </a:r>
          </a:p>
          <a:p>
            <a:pPr lvl="1"/>
            <a:endParaRPr dirty="0"/>
          </a:p>
          <a:p>
            <a:pPr lvl="2"/>
            <a:endParaRPr dirty="0"/>
          </a:p>
          <a:p>
            <a:pPr lvl="3"/>
            <a:endParaRPr dirty="0"/>
          </a:p>
          <a:p>
            <a:pPr lvl="4"/>
            <a:endParaRPr dirty="0"/>
          </a:p>
        </p:txBody>
      </p:sp>
      <p:sp>
        <p:nvSpPr>
          <p:cNvPr id="5" name="Slide Number"/>
          <p:cNvSpPr txBox="1">
            <a:spLocks noGrp="1"/>
          </p:cNvSpPr>
          <p:nvPr>
            <p:ph type="sldNum" sz="quarter" idx="2"/>
          </p:nvPr>
        </p:nvSpPr>
        <p:spPr>
          <a:xfrm>
            <a:off x="5967041" y="6486709"/>
            <a:ext cx="251672" cy="241092"/>
          </a:xfrm>
          <a:prstGeom prst="rect">
            <a:avLst/>
          </a:prstGeom>
          <a:ln w="12700">
            <a:miter lim="400000"/>
          </a:ln>
        </p:spPr>
        <p:txBody>
          <a:bodyPr wrap="none" lIns="50800" tIns="50800" rIns="50800" bIns="50800" anchor="b">
            <a:spAutoFit/>
          </a:bodyPr>
          <a:lstStyle>
            <a:lvl1pPr algn="ctr" defTabSz="292115">
              <a:lnSpc>
                <a:spcPct val="100000"/>
              </a:lnSpc>
              <a:defRPr sz="900" b="0" i="0">
                <a:solidFill>
                  <a:srgbClr val="2B2A2A"/>
                </a:solidFill>
                <a:latin typeface="FS Lucas Pro Med" panose="020B0603060302030203" pitchFamily="34" charset="0"/>
                <a:ea typeface="+mn-ea"/>
                <a:cs typeface="+mn-cs"/>
                <a:sym typeface="Helvetica Neue"/>
              </a:defRPr>
            </a:lvl1pPr>
          </a:lstStyle>
          <a:p>
            <a:fld id="{86CB4B4D-7CA3-9044-876B-883B54F8677D}" type="slidenum">
              <a:rPr lang="en-IE" smtClean="0"/>
              <a:pPr/>
              <a:t>‹#›</a:t>
            </a:fld>
            <a:endParaRPr lang="en-IE"/>
          </a:p>
        </p:txBody>
      </p:sp>
      <p:pic>
        <p:nvPicPr>
          <p:cNvPr id="7" name="Picture 6" descr="A screenshot of a computer&#10;&#10;Description automatically generated">
            <a:extLst>
              <a:ext uri="{FF2B5EF4-FFF2-40B4-BE49-F238E27FC236}">
                <a16:creationId xmlns:a16="http://schemas.microsoft.com/office/drawing/2014/main" id="{81608970-2952-49FA-6A09-E9AA2C5B79E0}"/>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794" y="0"/>
            <a:ext cx="12192000" cy="6858000"/>
          </a:xfrm>
          <a:prstGeom prst="rect">
            <a:avLst/>
          </a:prstGeom>
        </p:spPr>
      </p:pic>
    </p:spTree>
    <p:extLst>
      <p:ext uri="{BB962C8B-B14F-4D97-AF65-F5344CB8AC3E}">
        <p14:creationId xmlns:p14="http://schemas.microsoft.com/office/powerpoint/2010/main" val="3554192832"/>
      </p:ext>
    </p:extLst>
  </p:cSld>
  <p:clrMap bg1="dk1" tx1="lt1" bg2="dk2" tx2="lt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Lst>
  <p:transition spd="med"/>
  <p:txStyles>
    <p:titleStyle>
      <a:lvl1pPr marL="0" marR="0" indent="0" algn="l" defTabSz="1219230" rtl="0" latinLnBrk="0">
        <a:lnSpc>
          <a:spcPct val="80000"/>
        </a:lnSpc>
        <a:spcBef>
          <a:spcPts val="0"/>
        </a:spcBef>
        <a:spcAft>
          <a:spcPts val="0"/>
        </a:spcAft>
        <a:buClrTx/>
        <a:buSzTx/>
        <a:buFontTx/>
        <a:buNone/>
        <a:tabLst/>
        <a:defRPr sz="5800" b="0" i="0" u="none" strike="noStrike" cap="none" spc="0" baseline="0">
          <a:solidFill>
            <a:srgbClr val="2B2A2A"/>
          </a:solidFill>
          <a:uFillTx/>
          <a:latin typeface="TG4" panose="02000506050000020004" pitchFamily="2" charset="77"/>
          <a:ea typeface="+mn-ea"/>
          <a:cs typeface="+mn-cs"/>
          <a:sym typeface="Helvetica Neue"/>
        </a:defRPr>
      </a:lvl1pPr>
      <a:lvl2pPr marL="0" marR="0" indent="228611" algn="l" defTabSz="1219230"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2pPr>
      <a:lvl3pPr marL="0" marR="0" indent="457223" algn="l" defTabSz="1219230"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3pPr>
      <a:lvl4pPr marL="0" marR="0" indent="685834" algn="l" defTabSz="1219230"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4pPr>
      <a:lvl5pPr marL="0" marR="0" indent="914446" algn="l" defTabSz="1219230"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5pPr>
      <a:lvl6pPr marL="0" marR="0" indent="1143057" algn="l" defTabSz="1219230"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6pPr>
      <a:lvl7pPr marL="0" marR="0" indent="1371669" algn="l" defTabSz="1219230"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7pPr>
      <a:lvl8pPr marL="0" marR="0" indent="1600280" algn="l" defTabSz="1219230"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8pPr>
      <a:lvl9pPr marL="0" marR="0" indent="1828891" algn="l" defTabSz="1219230" rtl="0" latinLnBrk="0">
        <a:lnSpc>
          <a:spcPct val="80000"/>
        </a:lnSpc>
        <a:spcBef>
          <a:spcPts val="0"/>
        </a:spcBef>
        <a:spcAft>
          <a:spcPts val="0"/>
        </a:spcAft>
        <a:buClrTx/>
        <a:buSzTx/>
        <a:buFontTx/>
        <a:buNone/>
        <a:tabLst/>
        <a:defRPr sz="5800" b="1" i="0" u="none" strike="noStrike" cap="none" spc="-116" baseline="0">
          <a:solidFill>
            <a:srgbClr val="000000"/>
          </a:solidFill>
          <a:uFillTx/>
          <a:latin typeface="+mn-lt"/>
          <a:ea typeface="+mn-ea"/>
          <a:cs typeface="+mn-cs"/>
          <a:sym typeface="Helvetica Neue"/>
        </a:defRPr>
      </a:lvl9pPr>
    </p:titleStyle>
    <p:bodyStyle>
      <a:lvl1pPr marL="0" marR="0" indent="0" algn="l" defTabSz="412771"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Light" panose="020B0603060302030203" pitchFamily="34" charset="0"/>
          <a:ea typeface="+mn-ea"/>
          <a:cs typeface="+mn-cs"/>
          <a:sym typeface="Helvetica Neue"/>
        </a:defRPr>
      </a:lvl1pPr>
      <a:lvl2pPr marL="0" marR="0" indent="228611" algn="l" defTabSz="412771"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Med" panose="020B0603060302030203" pitchFamily="34" charset="0"/>
          <a:ea typeface="+mn-ea"/>
          <a:cs typeface="+mn-cs"/>
          <a:sym typeface="Helvetica Neue"/>
        </a:defRPr>
      </a:lvl2pPr>
      <a:lvl3pPr marL="0" marR="0" indent="457223" algn="l" defTabSz="412771"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Med" panose="020B0603060302030203" pitchFamily="34" charset="0"/>
          <a:ea typeface="+mn-ea"/>
          <a:cs typeface="+mn-cs"/>
          <a:sym typeface="Helvetica Neue"/>
        </a:defRPr>
      </a:lvl3pPr>
      <a:lvl4pPr marL="0" marR="0" indent="685834" algn="l" defTabSz="412771"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Med" panose="020B0603060302030203" pitchFamily="34" charset="0"/>
          <a:ea typeface="+mn-ea"/>
          <a:cs typeface="+mn-cs"/>
          <a:sym typeface="Helvetica Neue"/>
        </a:defRPr>
      </a:lvl4pPr>
      <a:lvl5pPr marL="0" marR="0" indent="914446" algn="l" defTabSz="412771" rtl="0" latinLnBrk="0">
        <a:lnSpc>
          <a:spcPct val="100000"/>
        </a:lnSpc>
        <a:spcBef>
          <a:spcPts val="0"/>
        </a:spcBef>
        <a:spcAft>
          <a:spcPts val="0"/>
        </a:spcAft>
        <a:buClrTx/>
        <a:buSzTx/>
        <a:buFontTx/>
        <a:buNone/>
        <a:tabLst/>
        <a:defRPr sz="2750" b="0" i="0" u="none" strike="noStrike" cap="none" spc="0" baseline="0">
          <a:solidFill>
            <a:srgbClr val="2B2A2A"/>
          </a:solidFill>
          <a:uFillTx/>
          <a:latin typeface="FS Lucas Pro Med" panose="020B0603060302030203" pitchFamily="34" charset="0"/>
          <a:ea typeface="+mn-ea"/>
          <a:cs typeface="+mn-cs"/>
          <a:sym typeface="Helvetica Neue"/>
        </a:defRPr>
      </a:lvl5pPr>
      <a:lvl6pPr marL="0" marR="0" indent="1143057" algn="l" defTabSz="412771"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6pPr>
      <a:lvl7pPr marL="0" marR="0" indent="1371669" algn="l" defTabSz="412771"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7pPr>
      <a:lvl8pPr marL="0" marR="0" indent="1600280" algn="l" defTabSz="412771"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8pPr>
      <a:lvl9pPr marL="0" marR="0" indent="1828891" algn="l" defTabSz="412771" rtl="0" latinLnBrk="0">
        <a:lnSpc>
          <a:spcPct val="100000"/>
        </a:lnSpc>
        <a:spcBef>
          <a:spcPts val="0"/>
        </a:spcBef>
        <a:spcAft>
          <a:spcPts val="0"/>
        </a:spcAft>
        <a:buClrTx/>
        <a:buSzTx/>
        <a:buFontTx/>
        <a:buNone/>
        <a:tabLst/>
        <a:defRPr sz="2750" b="1" i="0" u="none" strike="noStrike" cap="none" spc="0" baseline="0">
          <a:solidFill>
            <a:srgbClr val="000000"/>
          </a:solidFill>
          <a:uFillTx/>
          <a:latin typeface="+mn-lt"/>
          <a:ea typeface="+mn-ea"/>
          <a:cs typeface="+mn-cs"/>
          <a:sym typeface="Helvetica Neue"/>
        </a:defRPr>
      </a:lvl9pPr>
    </p:bodyStyle>
    <p:otherStyle>
      <a:lvl1pPr marL="0" marR="0" indent="0" algn="ctr" defTabSz="292115"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11" algn="ctr" defTabSz="292115"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23" algn="ctr" defTabSz="292115"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34" algn="ctr" defTabSz="292115"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46" algn="ctr" defTabSz="292115"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57" algn="ctr" defTabSz="292115"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69" algn="ctr" defTabSz="292115"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80" algn="ctr" defTabSz="292115"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91" algn="ctr" defTabSz="292115"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extLst>
    <p:ext uri="{27BBF7A9-308A-43DC-89C8-2F10F3537804}">
      <p15:sldGuideLst xmlns:p15="http://schemas.microsoft.com/office/powerpoint/2012/main">
        <p15:guide id="1" orient="horz" pos="4320">
          <p15:clr>
            <a:srgbClr val="F26B43"/>
          </p15:clr>
        </p15:guide>
        <p15:guide id="2" pos="768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EA95B3C2-FE7E-4AC4-B651-468D8F08E02D}" type="datetime1">
              <a:rPr lang="en-US" smtClean="0"/>
              <a:t>9/11/2026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r>
              <a:rPr lang="en-US"/>
              <a:t>Private and Confidential</a:t>
            </a:r>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671515939"/>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hf sldNum="0" hd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video" Target="https://www.youtube.com/embed/GdePQlQbHPU?feature=oembed" TargetMode="External"/><Relationship Id="rId4" Type="http://schemas.openxmlformats.org/officeDocument/2006/relationships/image" Target="../media/image31.jpeg"/></Relationships>
</file>

<file path=ppt/slides/_rels/slide3.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xml"/><Relationship Id="rId1" Type="http://schemas.openxmlformats.org/officeDocument/2006/relationships/slideLayout" Target="../slideLayouts/slideLayout58.xml"/><Relationship Id="rId5" Type="http://schemas.openxmlformats.org/officeDocument/2006/relationships/image" Target="../media/image36.jpg"/><Relationship Id="rId4" Type="http://schemas.openxmlformats.org/officeDocument/2006/relationships/image" Target="../media/image35.jpg"/></Relationships>
</file>

<file path=ppt/slides/_rels/slide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chart" Target="../charts/chart1.xml"/><Relationship Id="rId1" Type="http://schemas.openxmlformats.org/officeDocument/2006/relationships/slideLayout" Target="../slideLayouts/slideLayout36.xml"/><Relationship Id="rId4" Type="http://schemas.openxmlformats.org/officeDocument/2006/relationships/image" Target="../media/image40.jpg"/></Relationships>
</file>

<file path=ppt/slides/_rels/slide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9.png"/><Relationship Id="rId1" Type="http://schemas.openxmlformats.org/officeDocument/2006/relationships/slideLayout" Target="../slideLayouts/slideLayout36.xml"/><Relationship Id="rId4" Type="http://schemas.openxmlformats.org/officeDocument/2006/relationships/image" Target="../media/image42.JPG"/></Relationships>
</file>

<file path=ppt/slides/_rels/slide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chart" Target="../charts/chart2.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75.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1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1.xml"/></Relationships>
</file>

<file path=ppt/slides/_rels/slide1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5D386B-D22D-4CFD-9ABA-B0CC7AC1C0B1}"/>
              </a:ext>
            </a:extLst>
          </p:cNvPr>
          <p:cNvSpPr>
            <a:spLocks noGrp="1"/>
          </p:cNvSpPr>
          <p:nvPr>
            <p:ph type="sldNum" sz="quarter" idx="12"/>
          </p:nvPr>
        </p:nvSpPr>
        <p:spPr/>
        <p:txBody>
          <a:bodyPr/>
          <a:lstStyle/>
          <a:p>
            <a:fld id="{BA0B7BC5-DE32-4DB1-A020-719532132458}" type="slidenum">
              <a:rPr lang="en-IE" smtClean="0"/>
              <a:t>1</a:t>
            </a:fld>
            <a:endParaRPr lang="en-IE"/>
          </a:p>
        </p:txBody>
      </p:sp>
      <p:pic>
        <p:nvPicPr>
          <p:cNvPr id="3" name="Picture 2">
            <a:extLst>
              <a:ext uri="{FF2B5EF4-FFF2-40B4-BE49-F238E27FC236}">
                <a16:creationId xmlns:a16="http://schemas.microsoft.com/office/drawing/2014/main" id="{18BB52A3-1A77-4D1C-9DB5-8F47768E9AD0}"/>
              </a:ext>
            </a:extLst>
          </p:cNvPr>
          <p:cNvPicPr>
            <a:picLocks noChangeAspect="1"/>
          </p:cNvPicPr>
          <p:nvPr/>
        </p:nvPicPr>
        <p:blipFill>
          <a:blip r:embed="rId2"/>
          <a:stretch>
            <a:fillRect/>
          </a:stretch>
        </p:blipFill>
        <p:spPr>
          <a:xfrm>
            <a:off x="0" y="-2"/>
            <a:ext cx="12192000" cy="6857999"/>
          </a:xfrm>
          <a:prstGeom prst="rect">
            <a:avLst/>
          </a:prstGeom>
        </p:spPr>
      </p:pic>
      <p:sp>
        <p:nvSpPr>
          <p:cNvPr id="4" name="TextBox 3">
            <a:extLst>
              <a:ext uri="{FF2B5EF4-FFF2-40B4-BE49-F238E27FC236}">
                <a16:creationId xmlns:a16="http://schemas.microsoft.com/office/drawing/2014/main" id="{4F7C407D-7EE9-4CA9-B442-E012B6BB3AD9}"/>
              </a:ext>
            </a:extLst>
          </p:cNvPr>
          <p:cNvSpPr txBox="1"/>
          <p:nvPr/>
        </p:nvSpPr>
        <p:spPr>
          <a:xfrm>
            <a:off x="309949" y="2536225"/>
            <a:ext cx="6791325" cy="1981200"/>
          </a:xfrm>
          <a:prstGeom prst="rect">
            <a:avLst/>
          </a:prstGeom>
          <a:solidFill>
            <a:srgbClr val="194FB2"/>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6701C98C-C8FC-4EA0-A5A4-4CB30FAC76A6}"/>
              </a:ext>
            </a:extLst>
          </p:cNvPr>
          <p:cNvSpPr txBox="1"/>
          <p:nvPr/>
        </p:nvSpPr>
        <p:spPr>
          <a:xfrm>
            <a:off x="436605" y="5832389"/>
            <a:ext cx="2529017" cy="387179"/>
          </a:xfrm>
          <a:prstGeom prst="rect">
            <a:avLst/>
          </a:prstGeom>
          <a:solidFill>
            <a:srgbClr val="194FB2"/>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5E30BD89-30A9-4FE2-BD86-6B8485472983}"/>
              </a:ext>
            </a:extLst>
          </p:cNvPr>
          <p:cNvSpPr txBox="1"/>
          <p:nvPr/>
        </p:nvSpPr>
        <p:spPr>
          <a:xfrm>
            <a:off x="436605" y="2103264"/>
            <a:ext cx="9215051" cy="3016210"/>
          </a:xfrm>
          <a:prstGeom prst="rect">
            <a:avLst/>
          </a:prstGeom>
          <a:noFill/>
        </p:spPr>
        <p:txBody>
          <a:bodyPr wrap="square" rtlCol="0">
            <a:spAutoFit/>
          </a:bodyPr>
          <a:lstStyle/>
          <a:p>
            <a:r>
              <a:rPr lang="en-US" sz="4000" dirty="0">
                <a:solidFill>
                  <a:schemeClr val="bg1"/>
                </a:solidFill>
                <a:latin typeface="TG4" panose="02000506050000020004"/>
              </a:rPr>
              <a:t>Developing entrepreneurship in </a:t>
            </a:r>
          </a:p>
          <a:p>
            <a:r>
              <a:rPr lang="en-US" sz="4000" dirty="0">
                <a:solidFill>
                  <a:schemeClr val="bg1"/>
                </a:solidFill>
                <a:latin typeface="TG4" panose="02000506050000020004"/>
              </a:rPr>
              <a:t>coastal cities and regions</a:t>
            </a:r>
          </a:p>
          <a:p>
            <a:r>
              <a:rPr lang="en-IE" sz="5500" dirty="0">
                <a:solidFill>
                  <a:schemeClr val="bg1"/>
                </a:solidFill>
                <a:latin typeface="TG4" panose="02000506050000020004"/>
              </a:rPr>
              <a:t>TG4</a:t>
            </a:r>
          </a:p>
          <a:p>
            <a:endParaRPr lang="en-IE" sz="5500" dirty="0">
              <a:solidFill>
                <a:schemeClr val="bg1"/>
              </a:solidFill>
              <a:latin typeface="TG4" panose="02000506050000020004"/>
            </a:endParaRPr>
          </a:p>
        </p:txBody>
      </p:sp>
      <p:sp>
        <p:nvSpPr>
          <p:cNvPr id="7" name="TextBox 6">
            <a:extLst>
              <a:ext uri="{FF2B5EF4-FFF2-40B4-BE49-F238E27FC236}">
                <a16:creationId xmlns:a16="http://schemas.microsoft.com/office/drawing/2014/main" id="{2DFA005F-59E2-4856-8895-85D285F1C187}"/>
              </a:ext>
            </a:extLst>
          </p:cNvPr>
          <p:cNvSpPr txBox="1"/>
          <p:nvPr/>
        </p:nvSpPr>
        <p:spPr>
          <a:xfrm>
            <a:off x="436605" y="5757903"/>
            <a:ext cx="4028303" cy="461665"/>
          </a:xfrm>
          <a:prstGeom prst="rect">
            <a:avLst/>
          </a:prstGeom>
          <a:noFill/>
        </p:spPr>
        <p:txBody>
          <a:bodyPr wrap="square" rtlCol="0">
            <a:spAutoFit/>
          </a:bodyPr>
          <a:lstStyle/>
          <a:p>
            <a:r>
              <a:rPr lang="en-US" sz="2400" dirty="0">
                <a:solidFill>
                  <a:srgbClr val="00C3B9"/>
                </a:solidFill>
                <a:latin typeface="TG4" panose="02000506050000020004" pitchFamily="2" charset="0"/>
              </a:rPr>
              <a:t>14 </a:t>
            </a:r>
            <a:r>
              <a:rPr lang="en-US" sz="2400" dirty="0" err="1">
                <a:solidFill>
                  <a:srgbClr val="00C3B9"/>
                </a:solidFill>
                <a:latin typeface="TG4" panose="02000506050000020004" pitchFamily="2" charset="0"/>
              </a:rPr>
              <a:t>Meán</a:t>
            </a:r>
            <a:r>
              <a:rPr lang="en-US" sz="2400" dirty="0">
                <a:solidFill>
                  <a:srgbClr val="00C3B9"/>
                </a:solidFill>
                <a:latin typeface="TG4" panose="02000506050000020004" pitchFamily="2" charset="0"/>
              </a:rPr>
              <a:t> </a:t>
            </a:r>
            <a:r>
              <a:rPr lang="en-US" sz="2400" dirty="0" err="1">
                <a:solidFill>
                  <a:srgbClr val="00C3B9"/>
                </a:solidFill>
                <a:latin typeface="TG4" panose="02000506050000020004" pitchFamily="2" charset="0"/>
              </a:rPr>
              <a:t>Fómhair</a:t>
            </a:r>
            <a:r>
              <a:rPr lang="en-US" sz="2400" dirty="0">
                <a:solidFill>
                  <a:srgbClr val="00C3B9"/>
                </a:solidFill>
                <a:latin typeface="TG4" panose="02000506050000020004" pitchFamily="2" charset="0"/>
              </a:rPr>
              <a:t> 2026</a:t>
            </a:r>
          </a:p>
        </p:txBody>
      </p:sp>
    </p:spTree>
    <p:extLst>
      <p:ext uri="{BB962C8B-B14F-4D97-AF65-F5344CB8AC3E}">
        <p14:creationId xmlns:p14="http://schemas.microsoft.com/office/powerpoint/2010/main" val="3958409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Description automatically generated">
            <a:extLst>
              <a:ext uri="{FF2B5EF4-FFF2-40B4-BE49-F238E27FC236}">
                <a16:creationId xmlns:a16="http://schemas.microsoft.com/office/drawing/2014/main" id="{B9EC609D-E035-510B-4E26-6C639DC0BB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Online Media 2" title="#Fómhar26 | Séasúr nua iontach fógartha ag TG4">
            <a:hlinkClick r:id="" action="ppaction://media"/>
            <a:extLst>
              <a:ext uri="{FF2B5EF4-FFF2-40B4-BE49-F238E27FC236}">
                <a16:creationId xmlns:a16="http://schemas.microsoft.com/office/drawing/2014/main" id="{59BAD306-2CBB-6AC1-0C19-48AFBBB79028}"/>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368162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Lorem ipsum dolor sit amet, consectetuer adipiscing elit. Phasellus sit amet justo lacinia, ullamcorper dui ac, vestibulum magna. Vivamus enim massa, posuere et finibus ultricies, faucibus quis tortor. Sed dictum nisl dui, nec mollis urna tempor ut. Aene"/>
          <p:cNvSpPr txBox="1"/>
          <p:nvPr/>
        </p:nvSpPr>
        <p:spPr>
          <a:xfrm>
            <a:off x="7051463" y="1316177"/>
            <a:ext cx="5033699" cy="4500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numCol="1" spcCol="1080000" anchor="t"/>
          <a:lstStyle/>
          <a:p>
            <a:pPr marL="285750" indent="-285750">
              <a:lnSpc>
                <a:spcPct val="150000"/>
              </a:lnSpc>
              <a:buFont typeface="Arial" panose="020B0604020202020204" pitchFamily="34" charset="0"/>
              <a:buChar char="•"/>
            </a:pPr>
            <a:r>
              <a:rPr lang="en-IE" dirty="0">
                <a:solidFill>
                  <a:srgbClr val="2B2A2A"/>
                </a:solidFill>
                <a:latin typeface="FS Lucas" panose="020B0603060302030203"/>
              </a:rPr>
              <a:t>TG4 was established in 1996. </a:t>
            </a:r>
          </a:p>
          <a:p>
            <a:pPr marL="285750" indent="-285750">
              <a:lnSpc>
                <a:spcPct val="150000"/>
              </a:lnSpc>
              <a:buFont typeface="Arial" panose="020B0604020202020204" pitchFamily="34" charset="0"/>
              <a:buChar char="•"/>
            </a:pPr>
            <a:r>
              <a:rPr lang="en-IE" dirty="0">
                <a:solidFill>
                  <a:srgbClr val="2B2A2A"/>
                </a:solidFill>
                <a:latin typeface="FS Lucas" panose="020B0603060302030203"/>
              </a:rPr>
              <a:t>30 years on air in October</a:t>
            </a:r>
          </a:p>
          <a:p>
            <a:pPr marL="285750" indent="-285750">
              <a:lnSpc>
                <a:spcPct val="150000"/>
              </a:lnSpc>
              <a:buFont typeface="Arial" panose="020B0604020202020204" pitchFamily="34" charset="0"/>
              <a:buChar char="•"/>
            </a:pPr>
            <a:r>
              <a:rPr lang="en-IE" dirty="0">
                <a:solidFill>
                  <a:srgbClr val="2B2A2A"/>
                </a:solidFill>
                <a:latin typeface="FS Lucas" panose="020B0603060302030203"/>
              </a:rPr>
              <a:t>TG4 is a </a:t>
            </a:r>
            <a:r>
              <a:rPr lang="en-IE" b="1" dirty="0">
                <a:solidFill>
                  <a:srgbClr val="2B2A2A"/>
                </a:solidFill>
                <a:latin typeface="FS Lucas" panose="020B0603060302030203"/>
              </a:rPr>
              <a:t>Publisher / Broadcaster </a:t>
            </a:r>
            <a:r>
              <a:rPr lang="en-IE" dirty="0">
                <a:solidFill>
                  <a:srgbClr val="2B2A2A"/>
                </a:solidFill>
                <a:latin typeface="FS Lucas" panose="020B0603060302030203"/>
              </a:rPr>
              <a:t>-  we commission programmes and content from the independent production sector, similar to Channel 4 and S4C</a:t>
            </a:r>
          </a:p>
          <a:p>
            <a:pPr marL="285750" indent="-285750">
              <a:lnSpc>
                <a:spcPct val="150000"/>
              </a:lnSpc>
              <a:buFont typeface="Arial" panose="020B0604020202020204" pitchFamily="34" charset="0"/>
              <a:buChar char="•"/>
            </a:pPr>
            <a:r>
              <a:rPr lang="en-IE" dirty="0">
                <a:solidFill>
                  <a:srgbClr val="2B2A2A"/>
                </a:solidFill>
                <a:latin typeface="FS Lucas" panose="020B0603060302030203"/>
              </a:rPr>
              <a:t>Direct funding of </a:t>
            </a:r>
            <a:r>
              <a:rPr lang="en-IE" dirty="0">
                <a:solidFill>
                  <a:srgbClr val="008700"/>
                </a:solidFill>
                <a:latin typeface="FS Lucas" panose="020B0603060302030203"/>
              </a:rPr>
              <a:t>€65.4m</a:t>
            </a:r>
            <a:r>
              <a:rPr lang="en-IE" dirty="0">
                <a:solidFill>
                  <a:srgbClr val="2B2A2A"/>
                </a:solidFill>
                <a:latin typeface="FS Lucas" panose="020B0603060302030203"/>
              </a:rPr>
              <a:t> per annum</a:t>
            </a:r>
          </a:p>
          <a:p>
            <a:pPr marL="285750" indent="-285750">
              <a:lnSpc>
                <a:spcPct val="150000"/>
              </a:lnSpc>
              <a:buFont typeface="Arial" panose="020B0604020202020204" pitchFamily="34" charset="0"/>
              <a:buChar char="•"/>
            </a:pPr>
            <a:r>
              <a:rPr lang="en-IE" dirty="0">
                <a:solidFill>
                  <a:srgbClr val="2B2A2A"/>
                </a:solidFill>
                <a:latin typeface="FS Lucas" panose="020B0603060302030203"/>
              </a:rPr>
              <a:t>TG4 is an independent entity since 2007</a:t>
            </a:r>
          </a:p>
          <a:p>
            <a:pPr marL="285750" indent="-285750">
              <a:lnSpc>
                <a:spcPct val="150000"/>
              </a:lnSpc>
              <a:buFont typeface="Arial" panose="020B0604020202020204" pitchFamily="34" charset="0"/>
              <a:buChar char="•"/>
            </a:pPr>
            <a:r>
              <a:rPr lang="fr-FR" dirty="0">
                <a:solidFill>
                  <a:srgbClr val="2B2A2A"/>
                </a:solidFill>
                <a:latin typeface="FS Lucas" panose="020B0603060302030203"/>
              </a:rPr>
              <a:t>1 </a:t>
            </a:r>
            <a:r>
              <a:rPr lang="fr-FR" dirty="0" err="1">
                <a:solidFill>
                  <a:srgbClr val="2B2A2A"/>
                </a:solidFill>
                <a:latin typeface="FS Lucas" panose="020B0603060302030203"/>
              </a:rPr>
              <a:t>hour</a:t>
            </a:r>
            <a:r>
              <a:rPr lang="fr-FR" dirty="0">
                <a:solidFill>
                  <a:srgbClr val="2B2A2A"/>
                </a:solidFill>
                <a:latin typeface="FS Lucas" panose="020B0603060302030203"/>
              </a:rPr>
              <a:t> of </a:t>
            </a:r>
            <a:r>
              <a:rPr lang="fr-FR" dirty="0" err="1">
                <a:solidFill>
                  <a:srgbClr val="2B2A2A"/>
                </a:solidFill>
                <a:latin typeface="FS Lucas" panose="020B0603060302030203"/>
              </a:rPr>
              <a:t>programming</a:t>
            </a:r>
            <a:r>
              <a:rPr lang="fr-FR" dirty="0">
                <a:solidFill>
                  <a:srgbClr val="2B2A2A"/>
                </a:solidFill>
                <a:latin typeface="FS Lucas" panose="020B0603060302030203"/>
              </a:rPr>
              <a:t> a </a:t>
            </a:r>
            <a:r>
              <a:rPr lang="fr-FR" dirty="0" err="1">
                <a:solidFill>
                  <a:srgbClr val="2B2A2A"/>
                </a:solidFill>
                <a:latin typeface="FS Lucas" panose="020B0603060302030203"/>
              </a:rPr>
              <a:t>day</a:t>
            </a:r>
            <a:r>
              <a:rPr lang="fr-FR" dirty="0">
                <a:solidFill>
                  <a:srgbClr val="2B2A2A"/>
                </a:solidFill>
                <a:latin typeface="FS Lucas" panose="020B0603060302030203"/>
              </a:rPr>
              <a:t> </a:t>
            </a:r>
            <a:r>
              <a:rPr lang="fr-FR" dirty="0" err="1">
                <a:solidFill>
                  <a:srgbClr val="2B2A2A"/>
                </a:solidFill>
                <a:latin typeface="FS Lucas" panose="020B0603060302030203"/>
              </a:rPr>
              <a:t>from</a:t>
            </a:r>
            <a:r>
              <a:rPr lang="fr-FR" dirty="0">
                <a:solidFill>
                  <a:srgbClr val="2B2A2A"/>
                </a:solidFill>
                <a:latin typeface="FS Lucas" panose="020B0603060302030203"/>
              </a:rPr>
              <a:t> RTÉ</a:t>
            </a:r>
            <a:endParaRPr lang="fr-FR" dirty="0">
              <a:solidFill>
                <a:schemeClr val="bg1"/>
              </a:solidFill>
              <a:latin typeface="FS Lucas" panose="020B0603060302030203"/>
            </a:endParaRPr>
          </a:p>
          <a:p>
            <a:pPr marL="285750" indent="-285750">
              <a:lnSpc>
                <a:spcPct val="150000"/>
              </a:lnSpc>
              <a:buFont typeface="Arial" panose="020B0604020202020204" pitchFamily="34" charset="0"/>
              <a:buChar char="•"/>
            </a:pPr>
            <a:endParaRPr lang="en-IE" sz="1800" dirty="0">
              <a:solidFill>
                <a:srgbClr val="2B2A2A"/>
              </a:solidFill>
              <a:latin typeface="FS Lucas Pro Med" panose="020B0603060302030203" pitchFamily="34" charset="0"/>
            </a:endParaRPr>
          </a:p>
        </p:txBody>
      </p:sp>
      <p:sp>
        <p:nvSpPr>
          <p:cNvPr id="4" name="TextBox 3">
            <a:extLst>
              <a:ext uri="{FF2B5EF4-FFF2-40B4-BE49-F238E27FC236}">
                <a16:creationId xmlns:a16="http://schemas.microsoft.com/office/drawing/2014/main" id="{A6629CBF-C05D-89A2-D0F3-77C7971A7517}"/>
              </a:ext>
            </a:extLst>
          </p:cNvPr>
          <p:cNvSpPr txBox="1"/>
          <p:nvPr/>
        </p:nvSpPr>
        <p:spPr>
          <a:xfrm>
            <a:off x="4663440" y="-278225"/>
            <a:ext cx="179536" cy="2821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1219169" hangingPunct="0">
              <a:lnSpc>
                <a:spcPts val="1800"/>
              </a:lnSpc>
            </a:pPr>
            <a:r>
              <a:rPr lang="en-US" kern="0">
                <a:solidFill>
                  <a:srgbClr val="EBEBEB"/>
                </a:solidFill>
                <a:latin typeface="FS Lucas Pro Regular"/>
                <a:ea typeface="FS Lucas Pro Regular"/>
                <a:cs typeface="FS Lucas Pro Regular"/>
                <a:sym typeface="FS Lucas Pro Regular"/>
              </a:rPr>
              <a:t>§</a:t>
            </a:r>
          </a:p>
        </p:txBody>
      </p:sp>
      <p:sp>
        <p:nvSpPr>
          <p:cNvPr id="3" name="Text Placeholder 2">
            <a:extLst>
              <a:ext uri="{FF2B5EF4-FFF2-40B4-BE49-F238E27FC236}">
                <a16:creationId xmlns:a16="http://schemas.microsoft.com/office/drawing/2014/main" id="{31A1A2BC-C45C-5F92-6B36-D77135DF7C69}"/>
              </a:ext>
            </a:extLst>
          </p:cNvPr>
          <p:cNvSpPr>
            <a:spLocks noGrp="1"/>
          </p:cNvSpPr>
          <p:nvPr>
            <p:ph type="body" sz="quarter" idx="10"/>
          </p:nvPr>
        </p:nvSpPr>
        <p:spPr>
          <a:xfrm>
            <a:off x="1195172" y="242502"/>
            <a:ext cx="10707017" cy="471924"/>
          </a:xfrm>
        </p:spPr>
        <p:txBody>
          <a:bodyPr/>
          <a:lstStyle/>
          <a:p>
            <a:r>
              <a:rPr lang="fr-FR" sz="2400" dirty="0">
                <a:solidFill>
                  <a:srgbClr val="2B2A2A"/>
                </a:solidFill>
                <a:latin typeface="TG4" panose="02000506050000020004" pitchFamily="2" charset="0"/>
              </a:rPr>
              <a:t>TG4 </a:t>
            </a:r>
            <a:r>
              <a:rPr lang="fr-FR" sz="2400" dirty="0" err="1">
                <a:solidFill>
                  <a:srgbClr val="2B2A2A"/>
                </a:solidFill>
                <a:latin typeface="TG4" panose="02000506050000020004" pitchFamily="2" charset="0"/>
              </a:rPr>
              <a:t>is</a:t>
            </a:r>
            <a:r>
              <a:rPr lang="fr-FR" sz="2400" dirty="0">
                <a:solidFill>
                  <a:srgbClr val="2B2A2A"/>
                </a:solidFill>
                <a:latin typeface="TG4" panose="02000506050000020004" pitchFamily="2" charset="0"/>
              </a:rPr>
              <a:t> at the </a:t>
            </a:r>
            <a:r>
              <a:rPr lang="fr-FR" sz="2400" dirty="0" err="1">
                <a:solidFill>
                  <a:srgbClr val="2B2A2A"/>
                </a:solidFill>
                <a:latin typeface="TG4" panose="02000506050000020004" pitchFamily="2" charset="0"/>
              </a:rPr>
              <a:t>heart</a:t>
            </a:r>
            <a:r>
              <a:rPr lang="fr-FR" sz="2400" dirty="0">
                <a:solidFill>
                  <a:srgbClr val="2B2A2A"/>
                </a:solidFill>
                <a:latin typeface="TG4" panose="02000506050000020004" pitchFamily="2" charset="0"/>
              </a:rPr>
              <a:t> of </a:t>
            </a:r>
            <a:r>
              <a:rPr lang="fr-FR" sz="2400" dirty="0" err="1">
                <a:solidFill>
                  <a:srgbClr val="2B2A2A"/>
                </a:solidFill>
                <a:latin typeface="TG4" panose="02000506050000020004" pitchFamily="2" charset="0"/>
              </a:rPr>
              <a:t>Ireland’s</a:t>
            </a:r>
            <a:r>
              <a:rPr lang="fr-FR" sz="2400" dirty="0">
                <a:solidFill>
                  <a:srgbClr val="2B2A2A"/>
                </a:solidFill>
                <a:latin typeface="TG4" panose="02000506050000020004" pitchFamily="2" charset="0"/>
              </a:rPr>
              <a:t> </a:t>
            </a:r>
            <a:r>
              <a:rPr lang="fr-FR" sz="2400" dirty="0" err="1">
                <a:latin typeface="TG4" panose="02000506050000020004" pitchFamily="2" charset="0"/>
              </a:rPr>
              <a:t>creative</a:t>
            </a:r>
            <a:r>
              <a:rPr lang="fr-FR" sz="2400" dirty="0">
                <a:latin typeface="TG4" panose="02000506050000020004" pitchFamily="2" charset="0"/>
              </a:rPr>
              <a:t> </a:t>
            </a:r>
            <a:r>
              <a:rPr lang="fr-FR" sz="2400" dirty="0" err="1">
                <a:latin typeface="TG4" panose="02000506050000020004" pitchFamily="2" charset="0"/>
              </a:rPr>
              <a:t>sector</a:t>
            </a:r>
            <a:r>
              <a:rPr lang="fr-FR" sz="2400" dirty="0">
                <a:latin typeface="TG4" panose="02000506050000020004" pitchFamily="2" charset="0"/>
              </a:rPr>
              <a:t> </a:t>
            </a:r>
            <a:r>
              <a:rPr lang="en-US" sz="2400" dirty="0">
                <a:latin typeface="TG4" panose="02000506050000020004" pitchFamily="2" charset="0"/>
              </a:rPr>
              <a:t>and </a:t>
            </a:r>
            <a:r>
              <a:rPr lang="en-GB" sz="2400" dirty="0">
                <a:latin typeface="TG4" panose="02000506050000020004" pitchFamily="2" charset="0"/>
              </a:rPr>
              <a:t>supports the creative economy</a:t>
            </a:r>
            <a:endParaRPr lang="en-US" sz="2400" dirty="0">
              <a:latin typeface="TG4" panose="02000506050000020004" pitchFamily="2" charset="0"/>
            </a:endParaRPr>
          </a:p>
        </p:txBody>
      </p:sp>
      <p:pic>
        <p:nvPicPr>
          <p:cNvPr id="2" name="Picture 1" descr="A building with a parking lot and a tower&#10;&#10;Description automatically generated">
            <a:extLst>
              <a:ext uri="{FF2B5EF4-FFF2-40B4-BE49-F238E27FC236}">
                <a16:creationId xmlns:a16="http://schemas.microsoft.com/office/drawing/2014/main" id="{2B8C8991-19C4-819F-274C-1A40C90F44AE}"/>
              </a:ext>
            </a:extLst>
          </p:cNvPr>
          <p:cNvPicPr>
            <a:picLocks noChangeAspect="1"/>
          </p:cNvPicPr>
          <p:nvPr/>
        </p:nvPicPr>
        <p:blipFill>
          <a:blip r:embed="rId3">
            <a:alphaModFix/>
            <a:extLst>
              <a:ext uri="{28A0092B-C50C-407E-A947-70E740481C1C}">
                <a14:useLocalDpi xmlns:a14="http://schemas.microsoft.com/office/drawing/2010/main" val="0"/>
              </a:ext>
            </a:extLst>
          </a:blip>
          <a:srcRect t="9007" r="-1" b="-1"/>
          <a:stretch/>
        </p:blipFill>
        <p:spPr>
          <a:xfrm>
            <a:off x="367981" y="1424948"/>
            <a:ext cx="6599830" cy="3825782"/>
          </a:xfrm>
          <a:prstGeom prst="rect">
            <a:avLst/>
          </a:prstGeom>
        </p:spPr>
      </p:pic>
    </p:spTree>
    <p:extLst>
      <p:ext uri="{BB962C8B-B14F-4D97-AF65-F5344CB8AC3E}">
        <p14:creationId xmlns:p14="http://schemas.microsoft.com/office/powerpoint/2010/main" val="321298684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6110060" y="846157"/>
            <a:ext cx="5815875" cy="5038687"/>
          </a:xfrm>
          <a:prstGeom prst="rect">
            <a:avLst/>
          </a:prstGeom>
        </p:spPr>
        <p:txBody>
          <a:bodyPr wrap="square" lIns="0" tIns="0" rIns="0" bIns="0" rtlCol="0" anchor="t">
            <a:spAutoFit/>
          </a:bodyPr>
          <a:lstStyle/>
          <a:p>
            <a:pPr marL="0" marR="0">
              <a:lnSpc>
                <a:spcPct val="107000"/>
              </a:lnSpc>
              <a:spcBef>
                <a:spcPts val="0"/>
              </a:spcBef>
              <a:spcAft>
                <a:spcPts val="800"/>
              </a:spcAft>
            </a:pPr>
            <a:endParaRPr lang="en-US" sz="2000" kern="100" dirty="0">
              <a:solidFill>
                <a:schemeClr val="bg1"/>
              </a:solidFill>
              <a:effectLst/>
              <a:latin typeface="FS Lucas"/>
              <a:ea typeface="Aptos"/>
              <a:cs typeface="Arial" panose="020B0604020202020204" pitchFamily="34" charset="0"/>
            </a:endParaRPr>
          </a:p>
          <a:p>
            <a:pPr marL="342900" marR="0" lvl="0" indent="-342900">
              <a:lnSpc>
                <a:spcPct val="107000"/>
              </a:lnSpc>
              <a:spcBef>
                <a:spcPts val="0"/>
              </a:spcBef>
              <a:spcAft>
                <a:spcPts val="800"/>
              </a:spcAft>
              <a:buFont typeface="Arial" panose="020B0604020202020204" pitchFamily="34" charset="0"/>
              <a:buChar char="•"/>
            </a:pPr>
            <a:r>
              <a:rPr lang="en-US" sz="2000" kern="100" dirty="0">
                <a:solidFill>
                  <a:schemeClr val="bg1"/>
                </a:solidFill>
                <a:latin typeface="FS Lucas"/>
                <a:ea typeface="Aptos"/>
                <a:cs typeface="Arial" panose="020B0604020202020204" pitchFamily="34" charset="0"/>
              </a:rPr>
              <a:t>TG4 is t</a:t>
            </a:r>
            <a:r>
              <a:rPr lang="en-US" sz="2000" kern="100" dirty="0">
                <a:solidFill>
                  <a:schemeClr val="bg1"/>
                </a:solidFill>
                <a:effectLst/>
                <a:latin typeface="FS Lucas"/>
                <a:ea typeface="Aptos"/>
                <a:cs typeface="Arial" panose="020B0604020202020204" pitchFamily="34" charset="0"/>
              </a:rPr>
              <a:t>he largest investor in independent production in the regions.</a:t>
            </a:r>
          </a:p>
          <a:p>
            <a:pPr marL="342900" marR="0" lvl="0" indent="-342900">
              <a:lnSpc>
                <a:spcPct val="107000"/>
              </a:lnSpc>
              <a:spcBef>
                <a:spcPts val="0"/>
              </a:spcBef>
              <a:spcAft>
                <a:spcPts val="800"/>
              </a:spcAft>
              <a:buFont typeface="Arial" panose="020B0604020202020204" pitchFamily="34" charset="0"/>
              <a:buChar char="•"/>
            </a:pPr>
            <a:endParaRPr lang="en-US" sz="2300" kern="100" dirty="0">
              <a:solidFill>
                <a:schemeClr val="bg1"/>
              </a:solidFill>
              <a:effectLst/>
              <a:latin typeface="FS Lucas"/>
              <a:ea typeface="Aptos"/>
              <a:cs typeface="Arial" panose="020B0604020202020204" pitchFamily="34" charset="0"/>
            </a:endParaRPr>
          </a:p>
          <a:p>
            <a:pPr marL="342900" marR="0" lvl="0" indent="-342900">
              <a:lnSpc>
                <a:spcPct val="107000"/>
              </a:lnSpc>
              <a:spcBef>
                <a:spcPts val="0"/>
              </a:spcBef>
              <a:spcAft>
                <a:spcPts val="800"/>
              </a:spcAft>
              <a:buFont typeface="Arial" panose="020B0604020202020204" pitchFamily="34" charset="0"/>
              <a:buChar char="•"/>
            </a:pPr>
            <a:r>
              <a:rPr lang="en-US" sz="2000" kern="100" dirty="0">
                <a:solidFill>
                  <a:schemeClr val="bg1"/>
                </a:solidFill>
                <a:latin typeface="FS Lucas"/>
                <a:ea typeface="Aptos"/>
                <a:cs typeface="Arial" panose="020B0604020202020204" pitchFamily="34" charset="0"/>
              </a:rPr>
              <a:t>We</a:t>
            </a:r>
            <a:r>
              <a:rPr lang="en-US" sz="2000" kern="100" dirty="0">
                <a:solidFill>
                  <a:schemeClr val="bg1"/>
                </a:solidFill>
                <a:effectLst/>
                <a:latin typeface="FS Lucas"/>
                <a:ea typeface="Aptos"/>
                <a:cs typeface="Arial" panose="020B0604020202020204" pitchFamily="34" charset="0"/>
              </a:rPr>
              <a:t> source content primarily from Irish language production companies, most of which are based in the regions and the Gaeltacht.</a:t>
            </a:r>
          </a:p>
          <a:p>
            <a:pPr marL="342900" marR="0" lvl="0" indent="-342900">
              <a:lnSpc>
                <a:spcPct val="107000"/>
              </a:lnSpc>
              <a:spcBef>
                <a:spcPts val="0"/>
              </a:spcBef>
              <a:spcAft>
                <a:spcPts val="800"/>
              </a:spcAft>
              <a:buFont typeface="Arial" panose="020B0604020202020204" pitchFamily="34" charset="0"/>
              <a:buChar char="•"/>
            </a:pPr>
            <a:endParaRPr lang="en-US" sz="2300" kern="100" dirty="0">
              <a:solidFill>
                <a:schemeClr val="bg1"/>
              </a:solidFill>
              <a:latin typeface="FS Lucas"/>
              <a:ea typeface="Aptos"/>
              <a:cs typeface="Arial" panose="020B0604020202020204" pitchFamily="34" charset="0"/>
            </a:endParaRPr>
          </a:p>
          <a:p>
            <a:pPr marL="342900" marR="0" lvl="0" indent="-342900">
              <a:lnSpc>
                <a:spcPct val="107000"/>
              </a:lnSpc>
              <a:spcBef>
                <a:spcPts val="0"/>
              </a:spcBef>
              <a:spcAft>
                <a:spcPts val="800"/>
              </a:spcAft>
              <a:buFont typeface="Arial" panose="020B0604020202020204" pitchFamily="34" charset="0"/>
              <a:buChar char="•"/>
            </a:pPr>
            <a:r>
              <a:rPr lang="en-GB" sz="2000" dirty="0">
                <a:effectLst/>
                <a:latin typeface="FS Lucas"/>
                <a:ea typeface="Aptos"/>
                <a:cs typeface="Arial" panose="020B0604020202020204" pitchFamily="34" charset="0"/>
              </a:rPr>
              <a:t>We work with approximately</a:t>
            </a:r>
            <a:r>
              <a:rPr lang="en-GB" sz="2000" dirty="0">
                <a:latin typeface="FS Lucas"/>
                <a:ea typeface="Aptos"/>
                <a:cs typeface="Arial" panose="020B0604020202020204" pitchFamily="34" charset="0"/>
              </a:rPr>
              <a:t> 60 independent production companies annually, a mixture of multiannual output contracts, coproductions and individual programme contracts. </a:t>
            </a:r>
          </a:p>
          <a:p>
            <a:pPr marL="342900" marR="0" lvl="0" indent="-342900">
              <a:lnSpc>
                <a:spcPct val="107000"/>
              </a:lnSpc>
              <a:spcBef>
                <a:spcPts val="0"/>
              </a:spcBef>
              <a:spcAft>
                <a:spcPts val="800"/>
              </a:spcAft>
              <a:buFont typeface="Arial" panose="020B0604020202020204" pitchFamily="34" charset="0"/>
              <a:buChar char="•"/>
            </a:pPr>
            <a:endParaRPr lang="en-US" sz="2300" kern="100" dirty="0">
              <a:solidFill>
                <a:srgbClr val="6432A5"/>
              </a:solidFill>
              <a:effectLst/>
              <a:latin typeface="FS Lucas"/>
              <a:ea typeface="Aptos"/>
              <a:cs typeface="Arial" panose="020B0604020202020204" pitchFamily="34" charset="0"/>
            </a:endParaRPr>
          </a:p>
        </p:txBody>
      </p:sp>
      <p:sp>
        <p:nvSpPr>
          <p:cNvPr id="6" name="TextBox 5">
            <a:extLst>
              <a:ext uri="{FF2B5EF4-FFF2-40B4-BE49-F238E27FC236}">
                <a16:creationId xmlns:a16="http://schemas.microsoft.com/office/drawing/2014/main" id="{1181D0E6-3AB5-4972-9C2F-AB010CF5D412}"/>
              </a:ext>
            </a:extLst>
          </p:cNvPr>
          <p:cNvSpPr txBox="1"/>
          <p:nvPr/>
        </p:nvSpPr>
        <p:spPr>
          <a:xfrm>
            <a:off x="1232418" y="246836"/>
            <a:ext cx="9667230"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2438338" hangingPunct="0">
              <a:lnSpc>
                <a:spcPts val="3600"/>
              </a:lnSpc>
            </a:pPr>
            <a:r>
              <a:rPr lang="en-US" sz="3600" dirty="0">
                <a:solidFill>
                  <a:srgbClr val="FFFFFF"/>
                </a:solidFill>
                <a:latin typeface="TG4" panose="02000506050000020004" pitchFamily="2" charset="0"/>
                <a:ea typeface="TG4 1"/>
                <a:cs typeface="TG4 1"/>
                <a:sym typeface="TG4 1"/>
              </a:rPr>
              <a:t>TG4 &amp; The Independent Production Sector</a:t>
            </a:r>
          </a:p>
          <a:p>
            <a:pPr marL="0" marR="0" indent="0" algn="l" defTabSz="2438338" rtl="0" fontAlgn="auto" latinLnBrk="0" hangingPunct="0">
              <a:lnSpc>
                <a:spcPts val="3600"/>
              </a:lnSpc>
              <a:spcBef>
                <a:spcPts val="0"/>
              </a:spcBef>
              <a:spcAft>
                <a:spcPts val="0"/>
              </a:spcAft>
              <a:buClrTx/>
              <a:buSzTx/>
              <a:buFontTx/>
              <a:buNone/>
              <a:tabLst/>
            </a:pPr>
            <a:endParaRPr kumimoji="0" lang="en-US" sz="3600" b="0" i="0" u="none" strike="noStrike" cap="none" spc="0" normalizeH="0" baseline="0" dirty="0">
              <a:ln>
                <a:noFill/>
              </a:ln>
              <a:solidFill>
                <a:srgbClr val="EBEBEB"/>
              </a:solidFill>
              <a:effectLst/>
              <a:uFillTx/>
              <a:latin typeface="FS Lucas Pro Regular"/>
              <a:ea typeface="FS Lucas Pro Regular"/>
              <a:cs typeface="FS Lucas Pro Regular"/>
              <a:sym typeface="FS Lucas Pro Regular"/>
            </a:endParaRPr>
          </a:p>
        </p:txBody>
      </p:sp>
      <p:pic>
        <p:nvPicPr>
          <p:cNvPr id="5" name="Picture 4">
            <a:extLst>
              <a:ext uri="{FF2B5EF4-FFF2-40B4-BE49-F238E27FC236}">
                <a16:creationId xmlns:a16="http://schemas.microsoft.com/office/drawing/2014/main" id="{4A434C68-6F87-2CF3-78DB-44BCCE3D05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975" y="846157"/>
            <a:ext cx="5056025" cy="518443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Lorem ipsum dolor sit amet, consectetuer adipiscing elit. Phasellus sit amet justo lacinia, ullamcorper dui ac, vestibulum magna. Vivamus enim massa, posuere et finibus ultricies, faucibus quis tortor. Sed dictum nisl dui, nec mollis urna tempor ut. Aene"/>
          <p:cNvSpPr txBox="1"/>
          <p:nvPr/>
        </p:nvSpPr>
        <p:spPr>
          <a:xfrm>
            <a:off x="1134395" y="4574286"/>
            <a:ext cx="9726031" cy="20733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numCol="1" spcCol="552836"/>
          <a:lstStyle/>
          <a:p>
            <a:pPr marL="285764" indent="-285764" defTabSz="1219230" hangingPunct="0">
              <a:buFont typeface="Arial" panose="020B0604020202020204" pitchFamily="34" charset="0"/>
              <a:buChar char="•"/>
            </a:pPr>
            <a:endParaRPr lang="en-IE" kern="0" dirty="0">
              <a:solidFill>
                <a:srgbClr val="2B2A2A"/>
              </a:solidFill>
              <a:latin typeface="FS Lucas Pro Light" panose="020B0603060302030203" pitchFamily="34" charset="0"/>
              <a:cs typeface="FS Lucas Pro Regular"/>
              <a:sym typeface="FS Lucas Pro Regular"/>
            </a:endParaRPr>
          </a:p>
          <a:p>
            <a:pPr marL="285764" indent="-285764" defTabSz="1219230" hangingPunct="0">
              <a:buFont typeface="Arial" panose="020B0604020202020204" pitchFamily="34" charset="0"/>
              <a:buChar char="•"/>
            </a:pPr>
            <a:r>
              <a:rPr lang="en-IE" sz="2000" kern="0" dirty="0">
                <a:solidFill>
                  <a:srgbClr val="2B2A2A"/>
                </a:solidFill>
                <a:latin typeface="FS Lucas Pro Med" panose="020B0603060302030203" pitchFamily="34" charset="0"/>
                <a:cs typeface="FS Lucas Pro Regular"/>
                <a:sym typeface="FS Lucas Pro Regular"/>
              </a:rPr>
              <a:t>Sport and Ladies Football</a:t>
            </a:r>
          </a:p>
          <a:p>
            <a:pPr marL="285764" indent="-285764" defTabSz="1219230" hangingPunct="0">
              <a:buFont typeface="Arial" panose="020B0604020202020204" pitchFamily="34" charset="0"/>
              <a:buChar char="•"/>
            </a:pPr>
            <a:endParaRPr lang="en-IE" sz="2000" kern="0" dirty="0">
              <a:solidFill>
                <a:srgbClr val="2B2A2A"/>
              </a:solidFill>
              <a:latin typeface="FS Lucas Pro Med" panose="020B0603060302030203" pitchFamily="34" charset="0"/>
              <a:cs typeface="FS Lucas Pro Regular"/>
              <a:sym typeface="FS Lucas Pro Regular"/>
            </a:endParaRPr>
          </a:p>
          <a:p>
            <a:pPr marL="285764" indent="-285764" defTabSz="1219230" hangingPunct="0">
              <a:buFont typeface="Arial" panose="020B0604020202020204" pitchFamily="34" charset="0"/>
              <a:buChar char="•"/>
            </a:pPr>
            <a:r>
              <a:rPr lang="en-IE" sz="2000" kern="0" dirty="0" err="1">
                <a:solidFill>
                  <a:srgbClr val="2B2A2A"/>
                </a:solidFill>
                <a:latin typeface="FS Lucas Pro Med" panose="020B0603060302030203" pitchFamily="34" charset="0"/>
                <a:cs typeface="FS Lucas Pro Regular"/>
                <a:sym typeface="FS Lucas Pro Regular"/>
              </a:rPr>
              <a:t>Gradam</a:t>
            </a:r>
            <a:r>
              <a:rPr lang="en-IE" sz="2000" kern="0" dirty="0">
                <a:solidFill>
                  <a:srgbClr val="2B2A2A"/>
                </a:solidFill>
                <a:latin typeface="FS Lucas Pro Med" panose="020B0603060302030203" pitchFamily="34" charset="0"/>
                <a:cs typeface="FS Lucas Pro Regular"/>
                <a:sym typeface="FS Lucas Pro Regular"/>
              </a:rPr>
              <a:t> </a:t>
            </a:r>
            <a:r>
              <a:rPr lang="en-IE" sz="2000" kern="0" dirty="0" err="1">
                <a:solidFill>
                  <a:srgbClr val="2B2A2A"/>
                </a:solidFill>
                <a:latin typeface="FS Lucas Pro Med" panose="020B0603060302030203" pitchFamily="34" charset="0"/>
                <a:cs typeface="FS Lucas Pro Regular"/>
                <a:sym typeface="FS Lucas Pro Regular"/>
              </a:rPr>
              <a:t>Ceoil</a:t>
            </a:r>
            <a:r>
              <a:rPr lang="en-IE" sz="2000" kern="0" dirty="0">
                <a:solidFill>
                  <a:srgbClr val="2B2A2A"/>
                </a:solidFill>
                <a:latin typeface="FS Lucas Pro Med" panose="020B0603060302030203" pitchFamily="34" charset="0"/>
                <a:cs typeface="FS Lucas Pro Regular"/>
                <a:sym typeface="FS Lucas Pro Regular"/>
              </a:rPr>
              <a:t> TG4</a:t>
            </a:r>
          </a:p>
          <a:p>
            <a:pPr marL="285764" indent="-285764" defTabSz="1219230" hangingPunct="0">
              <a:buFont typeface="Arial" panose="020B0604020202020204" pitchFamily="34" charset="0"/>
              <a:buChar char="•"/>
            </a:pPr>
            <a:endParaRPr lang="en-IE" sz="2000" kern="0" dirty="0">
              <a:solidFill>
                <a:srgbClr val="2B2A2A"/>
              </a:solidFill>
              <a:latin typeface="FS Lucas Pro Med" panose="020B0603060302030203" pitchFamily="34" charset="0"/>
              <a:cs typeface="FS Lucas Pro Regular"/>
              <a:sym typeface="FS Lucas Pro Regular"/>
            </a:endParaRPr>
          </a:p>
          <a:p>
            <a:pPr marL="285764" indent="-285764" defTabSz="1219230" hangingPunct="0">
              <a:buFont typeface="Arial" panose="020B0604020202020204" pitchFamily="34" charset="0"/>
              <a:buChar char="•"/>
            </a:pPr>
            <a:r>
              <a:rPr lang="en-IE" sz="2000" kern="0" dirty="0">
                <a:solidFill>
                  <a:srgbClr val="2B2A2A"/>
                </a:solidFill>
                <a:latin typeface="FS Lucas Pro Med" panose="020B0603060302030203" pitchFamily="34" charset="0"/>
                <a:cs typeface="FS Lucas Pro Regular"/>
                <a:sym typeface="FS Lucas Pro Regular"/>
              </a:rPr>
              <a:t>Oireachtas na </a:t>
            </a:r>
            <a:r>
              <a:rPr lang="en-IE" sz="2000" kern="0" dirty="0" err="1">
                <a:solidFill>
                  <a:srgbClr val="2B2A2A"/>
                </a:solidFill>
                <a:latin typeface="FS Lucas Pro Med" panose="020B0603060302030203" pitchFamily="34" charset="0"/>
                <a:cs typeface="FS Lucas Pro Regular"/>
                <a:sym typeface="FS Lucas Pro Regular"/>
              </a:rPr>
              <a:t>Gaeilge</a:t>
            </a:r>
            <a:r>
              <a:rPr lang="en-IE" sz="2000" kern="0" dirty="0">
                <a:solidFill>
                  <a:srgbClr val="2B2A2A"/>
                </a:solidFill>
                <a:latin typeface="FS Lucas Pro Med" panose="020B0603060302030203" pitchFamily="34" charset="0"/>
                <a:cs typeface="FS Lucas Pro Regular"/>
                <a:sym typeface="FS Lucas Pro Regular"/>
              </a:rPr>
              <a:t> </a:t>
            </a:r>
          </a:p>
        </p:txBody>
      </p:sp>
      <p:sp>
        <p:nvSpPr>
          <p:cNvPr id="3" name="Text Placeholder 2">
            <a:extLst>
              <a:ext uri="{FF2B5EF4-FFF2-40B4-BE49-F238E27FC236}">
                <a16:creationId xmlns:a16="http://schemas.microsoft.com/office/drawing/2014/main" id="{B86C8227-4C3F-5425-C874-5876FEAA97D7}"/>
              </a:ext>
            </a:extLst>
          </p:cNvPr>
          <p:cNvSpPr>
            <a:spLocks noGrp="1"/>
          </p:cNvSpPr>
          <p:nvPr>
            <p:ph type="body" sz="quarter" idx="10"/>
          </p:nvPr>
        </p:nvSpPr>
        <p:spPr>
          <a:xfrm>
            <a:off x="1152389" y="210411"/>
            <a:ext cx="10045263" cy="933589"/>
          </a:xfrm>
        </p:spPr>
        <p:txBody>
          <a:bodyPr/>
          <a:lstStyle/>
          <a:p>
            <a:r>
              <a:rPr lang="en-IE" dirty="0">
                <a:solidFill>
                  <a:srgbClr val="EBEBEB"/>
                </a:solidFill>
                <a:latin typeface="TG4" panose="02000506050000020004" pitchFamily="2" charset="0"/>
              </a:rPr>
              <a:t>Cultural </a:t>
            </a:r>
            <a:r>
              <a:rPr lang="en-IE" kern="0" dirty="0">
                <a:solidFill>
                  <a:srgbClr val="EBEBEB"/>
                </a:solidFill>
                <a:latin typeface="TG4" panose="02000506050000020004" pitchFamily="2" charset="0"/>
                <a:cs typeface="FS Lucas Pro Regular"/>
                <a:sym typeface="FS Lucas Pro Regular"/>
              </a:rPr>
              <a:t>Partnerships and Platform for Culture and Language</a:t>
            </a:r>
          </a:p>
          <a:p>
            <a:endParaRPr lang="en-US" dirty="0"/>
          </a:p>
        </p:txBody>
      </p:sp>
      <p:pic>
        <p:nvPicPr>
          <p:cNvPr id="4" name="Picture 3" descr="A person running with a football ball&#10;&#10;Description automatically generated">
            <a:extLst>
              <a:ext uri="{FF2B5EF4-FFF2-40B4-BE49-F238E27FC236}">
                <a16:creationId xmlns:a16="http://schemas.microsoft.com/office/drawing/2014/main" id="{E0B19A57-89DD-40F5-B742-A0D967194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4395" y="1281023"/>
            <a:ext cx="2693599" cy="3378627"/>
          </a:xfrm>
          <a:prstGeom prst="rect">
            <a:avLst/>
          </a:prstGeom>
        </p:spPr>
      </p:pic>
      <p:pic>
        <p:nvPicPr>
          <p:cNvPr id="11" name="Picture 10" descr="A person dancing on a stage&#10;&#10;Description automatically generated">
            <a:extLst>
              <a:ext uri="{FF2B5EF4-FFF2-40B4-BE49-F238E27FC236}">
                <a16:creationId xmlns:a16="http://schemas.microsoft.com/office/drawing/2014/main" id="{2D748F9E-F00C-4584-91D9-1BF729082115}"/>
              </a:ext>
            </a:extLst>
          </p:cNvPr>
          <p:cNvPicPr>
            <a:picLocks noChangeAspect="1"/>
          </p:cNvPicPr>
          <p:nvPr/>
        </p:nvPicPr>
        <p:blipFill rotWithShape="1">
          <a:blip r:embed="rId4">
            <a:extLst>
              <a:ext uri="{28A0092B-C50C-407E-A947-70E740481C1C}">
                <a14:useLocalDpi xmlns:a14="http://schemas.microsoft.com/office/drawing/2010/main" val="0"/>
              </a:ext>
            </a:extLst>
          </a:blip>
          <a:srcRect t="8330" b="4767"/>
          <a:stretch/>
        </p:blipFill>
        <p:spPr>
          <a:xfrm>
            <a:off x="7952242" y="1269047"/>
            <a:ext cx="2693599" cy="3378628"/>
          </a:xfrm>
          <a:prstGeom prst="rect">
            <a:avLst/>
          </a:prstGeom>
        </p:spPr>
      </p:pic>
      <p:pic>
        <p:nvPicPr>
          <p:cNvPr id="13" name="Picture 12" descr="A person sitting on a bench holding an accordion&#10;&#10;Description automatically generated">
            <a:extLst>
              <a:ext uri="{FF2B5EF4-FFF2-40B4-BE49-F238E27FC236}">
                <a16:creationId xmlns:a16="http://schemas.microsoft.com/office/drawing/2014/main" id="{CC5B4D1F-C491-4370-B721-1886295BFCD8}"/>
              </a:ext>
            </a:extLst>
          </p:cNvPr>
          <p:cNvPicPr>
            <a:picLocks noChangeAspect="1"/>
          </p:cNvPicPr>
          <p:nvPr/>
        </p:nvPicPr>
        <p:blipFill rotWithShape="1">
          <a:blip r:embed="rId5">
            <a:extLst>
              <a:ext uri="{28A0092B-C50C-407E-A947-70E740481C1C}">
                <a14:useLocalDpi xmlns:a14="http://schemas.microsoft.com/office/drawing/2010/main" val="0"/>
              </a:ext>
            </a:extLst>
          </a:blip>
          <a:srcRect l="21227" r="20199"/>
          <a:stretch/>
        </p:blipFill>
        <p:spPr>
          <a:xfrm>
            <a:off x="4401536" y="1281023"/>
            <a:ext cx="2977163" cy="3390603"/>
          </a:xfrm>
          <a:prstGeom prst="rect">
            <a:avLst/>
          </a:prstGeom>
        </p:spPr>
      </p:pic>
    </p:spTree>
    <p:extLst>
      <p:ext uri="{BB962C8B-B14F-4D97-AF65-F5344CB8AC3E}">
        <p14:creationId xmlns:p14="http://schemas.microsoft.com/office/powerpoint/2010/main" val="235437490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777A3678-14E4-07B5-29DB-10AFEAF1D556}"/>
              </a:ext>
            </a:extLst>
          </p:cNvPr>
          <p:cNvSpPr>
            <a:spLocks noGrp="1"/>
          </p:cNvSpPr>
          <p:nvPr>
            <p:ph type="body" sz="quarter" idx="10"/>
          </p:nvPr>
        </p:nvSpPr>
        <p:spPr>
          <a:xfrm>
            <a:off x="1212637" y="239937"/>
            <a:ext cx="7497609" cy="476541"/>
          </a:xfrm>
        </p:spPr>
        <p:txBody>
          <a:bodyPr/>
          <a:lstStyle/>
          <a:p>
            <a:pPr marL="0" indent="0">
              <a:buNone/>
            </a:pPr>
            <a:r>
              <a:rPr lang="en-IE" dirty="0">
                <a:solidFill>
                  <a:schemeClr val="bg1"/>
                </a:solidFill>
              </a:rPr>
              <a:t>Drama</a:t>
            </a:r>
            <a:endParaRPr lang="en-US" dirty="0">
              <a:solidFill>
                <a:schemeClr val="bg1"/>
              </a:solidFill>
            </a:endParaRPr>
          </a:p>
        </p:txBody>
      </p:sp>
      <p:sp>
        <p:nvSpPr>
          <p:cNvPr id="7" name="TextBox 6">
            <a:extLst>
              <a:ext uri="{FF2B5EF4-FFF2-40B4-BE49-F238E27FC236}">
                <a16:creationId xmlns:a16="http://schemas.microsoft.com/office/drawing/2014/main" id="{63AC7640-0EA6-452A-8AE6-9C39729E1DF2}"/>
              </a:ext>
            </a:extLst>
          </p:cNvPr>
          <p:cNvSpPr txBox="1"/>
          <p:nvPr/>
        </p:nvSpPr>
        <p:spPr>
          <a:xfrm>
            <a:off x="7342494" y="1185421"/>
            <a:ext cx="3536576" cy="584775"/>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IE" sz="3200" i="0" u="none" strike="noStrike" kern="1200" cap="none" spc="0" normalizeH="0" baseline="0" noProof="0">
                <a:ln>
                  <a:noFill/>
                </a:ln>
                <a:effectLst/>
                <a:uLnTx/>
                <a:uFillTx/>
                <a:latin typeface="FS Lucas Pro Med" panose="020B0603060302030203" pitchFamily="34" charset="0"/>
                <a:cs typeface="Calibri" panose="020F0502020204030204" pitchFamily="34" charset="0"/>
              </a:rPr>
              <a:t> </a:t>
            </a:r>
          </a:p>
        </p:txBody>
      </p:sp>
      <p:pic>
        <p:nvPicPr>
          <p:cNvPr id="4" name="Picture 3" descr="A person standing on a ledge&#10;&#10;Description automatically generated">
            <a:extLst>
              <a:ext uri="{FF2B5EF4-FFF2-40B4-BE49-F238E27FC236}">
                <a16:creationId xmlns:a16="http://schemas.microsoft.com/office/drawing/2014/main" id="{0D05BE69-61A8-490E-B508-A1625B129D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182" y="1185421"/>
            <a:ext cx="7329718" cy="4123179"/>
          </a:xfrm>
          <a:prstGeom prst="rect">
            <a:avLst/>
          </a:prstGeom>
        </p:spPr>
      </p:pic>
      <p:sp>
        <p:nvSpPr>
          <p:cNvPr id="3" name="TextBox 2">
            <a:extLst>
              <a:ext uri="{FF2B5EF4-FFF2-40B4-BE49-F238E27FC236}">
                <a16:creationId xmlns:a16="http://schemas.microsoft.com/office/drawing/2014/main" id="{987E3253-796E-4518-A21B-006ACCF5D397}"/>
              </a:ext>
            </a:extLst>
          </p:cNvPr>
          <p:cNvSpPr txBox="1"/>
          <p:nvPr/>
        </p:nvSpPr>
        <p:spPr>
          <a:xfrm>
            <a:off x="8009989" y="1185421"/>
            <a:ext cx="3829586" cy="4247317"/>
          </a:xfrm>
          <a:prstGeom prst="rect">
            <a:avLst/>
          </a:prstGeom>
          <a:noFill/>
        </p:spPr>
        <p:txBody>
          <a:bodyPr wrap="square" rtlCol="0">
            <a:spAutoFit/>
          </a:bodyPr>
          <a:lstStyle/>
          <a:p>
            <a:r>
              <a:rPr lang="en-IE" dirty="0"/>
              <a:t>CRÁ - </a:t>
            </a:r>
            <a:r>
              <a:rPr lang="en-IE" i="1" dirty="0"/>
              <a:t>‘Gaeltacht Noir’</a:t>
            </a:r>
          </a:p>
          <a:p>
            <a:endParaRPr lang="en-IE" dirty="0"/>
          </a:p>
          <a:p>
            <a:r>
              <a:rPr lang="en-IE" dirty="0"/>
              <a:t>Crime Drama series Co-commissioned by TG4, BBC NI </a:t>
            </a:r>
          </a:p>
          <a:p>
            <a:endParaRPr lang="en-IE" dirty="0"/>
          </a:p>
          <a:p>
            <a:r>
              <a:rPr lang="en-IE" dirty="0"/>
              <a:t>Funded support from </a:t>
            </a:r>
            <a:r>
              <a:rPr lang="en-IE" dirty="0" err="1"/>
              <a:t>Fís</a:t>
            </a:r>
            <a:r>
              <a:rPr lang="en-IE" dirty="0"/>
              <a:t> </a:t>
            </a:r>
            <a:r>
              <a:rPr lang="en-IE" dirty="0" err="1"/>
              <a:t>Éireann</a:t>
            </a:r>
            <a:r>
              <a:rPr lang="en-IE" dirty="0"/>
              <a:t>, ILBF </a:t>
            </a:r>
          </a:p>
          <a:p>
            <a:endParaRPr lang="en-US" dirty="0"/>
          </a:p>
          <a:p>
            <a:r>
              <a:rPr lang="en-US" dirty="0"/>
              <a:t>Very successful on TG4 Player and </a:t>
            </a:r>
            <a:r>
              <a:rPr lang="en-US" dirty="0" err="1"/>
              <a:t>iplayer</a:t>
            </a:r>
            <a:endParaRPr lang="en-US" dirty="0"/>
          </a:p>
          <a:p>
            <a:endParaRPr lang="en-US" dirty="0"/>
          </a:p>
          <a:p>
            <a:r>
              <a:rPr lang="en-US" dirty="0"/>
              <a:t>Broadcast on BBC Network</a:t>
            </a:r>
          </a:p>
          <a:p>
            <a:endParaRPr lang="en-US" dirty="0"/>
          </a:p>
          <a:p>
            <a:r>
              <a:rPr lang="en-US" dirty="0"/>
              <a:t>Sold to 70 countries worldwide </a:t>
            </a:r>
          </a:p>
          <a:p>
            <a:endParaRPr lang="en-US" dirty="0"/>
          </a:p>
          <a:p>
            <a:r>
              <a:rPr lang="en-US" dirty="0"/>
              <a:t>Series 2 coming this autumn</a:t>
            </a:r>
            <a:endParaRPr lang="en-IE" dirty="0"/>
          </a:p>
        </p:txBody>
      </p:sp>
    </p:spTree>
    <p:extLst>
      <p:ext uri="{BB962C8B-B14F-4D97-AF65-F5344CB8AC3E}">
        <p14:creationId xmlns:p14="http://schemas.microsoft.com/office/powerpoint/2010/main" val="426573321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 name="Title"/>
          <p:cNvGraphicFramePr/>
          <p:nvPr>
            <p:extLst>
              <p:ext uri="{D42A27DB-BD31-4B8C-83A1-F6EECF244321}">
                <p14:modId xmlns:p14="http://schemas.microsoft.com/office/powerpoint/2010/main" val="1948815727"/>
              </p:ext>
            </p:extLst>
          </p:nvPr>
        </p:nvGraphicFramePr>
        <p:xfrm>
          <a:off x="5614416" y="109728"/>
          <a:ext cx="6871184" cy="6871184"/>
        </p:xfrm>
        <a:graphic>
          <a:graphicData uri="http://schemas.openxmlformats.org/drawingml/2006/chart">
            <c:chart xmlns:c="http://schemas.openxmlformats.org/drawingml/2006/chart" xmlns:r="http://schemas.openxmlformats.org/officeDocument/2006/relationships" r:id="rId2"/>
          </a:graphicData>
        </a:graphic>
      </p:graphicFrame>
      <p:sp>
        <p:nvSpPr>
          <p:cNvPr id="3" name="Lorem ipsum dolor sit amet, consectetuer adipiscing elit. Phasellus sit amet justo lacinia, ullamcorper dui ac, vestibulum magna. Vivamus enim massa, posuere et finibus ultricies, faucibus quis tortor. Sed dictum nisl dui, nec mollis urna tempor ut. Aene">
            <a:extLst>
              <a:ext uri="{FF2B5EF4-FFF2-40B4-BE49-F238E27FC236}">
                <a16:creationId xmlns:a16="http://schemas.microsoft.com/office/drawing/2014/main" id="{3F7D1C93-992E-9C6E-5BFB-649152DE95AE}"/>
              </a:ext>
            </a:extLst>
          </p:cNvPr>
          <p:cNvSpPr txBox="1"/>
          <p:nvPr/>
        </p:nvSpPr>
        <p:spPr>
          <a:xfrm>
            <a:off x="923926" y="1160600"/>
            <a:ext cx="5172074" cy="394753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numCol="1" spcCol="1080000" anchor="t"/>
          <a:lstStyle/>
          <a:p>
            <a:pPr marL="342900" indent="-342900" defTabSz="1219169" hangingPunct="0">
              <a:buFont typeface="Arial" panose="020B0604020202020204" pitchFamily="34" charset="0"/>
              <a:buChar char="•"/>
            </a:pPr>
            <a:r>
              <a:rPr lang="en-IE" sz="2000" b="1" kern="0" dirty="0">
                <a:solidFill>
                  <a:srgbClr val="6432A5"/>
                </a:solidFill>
                <a:latin typeface="FS Lucas Pro Med" panose="020B0603060302030203" pitchFamily="34" charset="0"/>
                <a:cs typeface="FS Lucas Pro Regular"/>
                <a:sym typeface="FS Lucas Pro Regular"/>
              </a:rPr>
              <a:t>Cine4</a:t>
            </a:r>
            <a:r>
              <a:rPr lang="en-IE" sz="2000" b="1" kern="0" dirty="0">
                <a:solidFill>
                  <a:srgbClr val="2B2A2A"/>
                </a:solidFill>
                <a:latin typeface="FS Lucas Pro Med" panose="020B0603060302030203" pitchFamily="34" charset="0"/>
                <a:cs typeface="FS Lucas Pro Regular"/>
                <a:sym typeface="FS Lucas Pro Regular"/>
              </a:rPr>
              <a:t> </a:t>
            </a:r>
            <a:r>
              <a:rPr lang="en-IE" sz="2000" kern="0" dirty="0">
                <a:solidFill>
                  <a:srgbClr val="2B2A2A"/>
                </a:solidFill>
                <a:latin typeface="FS Lucas Pro Med" panose="020B0603060302030203" pitchFamily="34" charset="0"/>
                <a:cs typeface="FS Lucas Pro Regular"/>
                <a:sym typeface="FS Lucas Pro Regular"/>
              </a:rPr>
              <a:t>is a partnership scheme between TG4, </a:t>
            </a:r>
            <a:r>
              <a:rPr lang="en-IE" sz="2000" kern="0" dirty="0" err="1">
                <a:solidFill>
                  <a:srgbClr val="2B2A2A"/>
                </a:solidFill>
                <a:latin typeface="FS Lucas Pro Med" panose="020B0603060302030203" pitchFamily="34" charset="0"/>
                <a:cs typeface="FS Lucas Pro Regular"/>
                <a:sym typeface="FS Lucas Pro Regular"/>
              </a:rPr>
              <a:t>Fís</a:t>
            </a:r>
            <a:r>
              <a:rPr lang="en-IE" sz="2000" kern="0" dirty="0">
                <a:solidFill>
                  <a:srgbClr val="2B2A2A"/>
                </a:solidFill>
                <a:latin typeface="FS Lucas Pro Med" panose="020B0603060302030203" pitchFamily="34" charset="0"/>
                <a:cs typeface="FS Lucas Pro Regular"/>
                <a:sym typeface="FS Lucas Pro Regular"/>
              </a:rPr>
              <a:t> </a:t>
            </a:r>
            <a:r>
              <a:rPr lang="en-IE" sz="2000" kern="0" dirty="0" err="1">
                <a:solidFill>
                  <a:srgbClr val="2B2A2A"/>
                </a:solidFill>
                <a:latin typeface="FS Lucas Pro Med" panose="020B0603060302030203" pitchFamily="34" charset="0"/>
                <a:cs typeface="FS Lucas Pro Regular"/>
                <a:sym typeface="FS Lucas Pro Regular"/>
              </a:rPr>
              <a:t>Éireann</a:t>
            </a:r>
            <a:r>
              <a:rPr lang="en-IE" sz="2000" kern="0" dirty="0">
                <a:solidFill>
                  <a:srgbClr val="2B2A2A"/>
                </a:solidFill>
                <a:latin typeface="FS Lucas Pro Med" panose="020B0603060302030203" pitchFamily="34" charset="0"/>
                <a:cs typeface="FS Lucas Pro Regular"/>
                <a:sym typeface="FS Lucas Pro Regular"/>
              </a:rPr>
              <a:t>, and </a:t>
            </a:r>
            <a:r>
              <a:rPr lang="en-IE" sz="2000" kern="0" dirty="0" err="1">
                <a:solidFill>
                  <a:srgbClr val="2B2A2A"/>
                </a:solidFill>
                <a:latin typeface="FS Lucas Pro Med" panose="020B0603060302030203" pitchFamily="34" charset="0"/>
                <a:cs typeface="FS Lucas Pro Regular"/>
                <a:sym typeface="FS Lucas Pro Regular"/>
              </a:rPr>
              <a:t>Coimisiún</a:t>
            </a:r>
            <a:r>
              <a:rPr lang="en-IE" sz="2000" kern="0" dirty="0">
                <a:solidFill>
                  <a:srgbClr val="2B2A2A"/>
                </a:solidFill>
                <a:latin typeface="FS Lucas Pro Med" panose="020B0603060302030203" pitchFamily="34" charset="0"/>
                <a:cs typeface="FS Lucas Pro Regular"/>
                <a:sym typeface="FS Lucas Pro Regular"/>
              </a:rPr>
              <a:t> na </a:t>
            </a:r>
            <a:r>
              <a:rPr lang="en-IE" sz="2000" kern="0" dirty="0" err="1">
                <a:solidFill>
                  <a:srgbClr val="2B2A2A"/>
                </a:solidFill>
                <a:latin typeface="FS Lucas Pro Med" panose="020B0603060302030203" pitchFamily="34" charset="0"/>
                <a:cs typeface="FS Lucas Pro Regular"/>
                <a:sym typeface="FS Lucas Pro Regular"/>
              </a:rPr>
              <a:t>Meán</a:t>
            </a:r>
            <a:r>
              <a:rPr lang="en-IE" sz="2000" kern="0" dirty="0">
                <a:solidFill>
                  <a:srgbClr val="2B2A2A"/>
                </a:solidFill>
                <a:latin typeface="FS Lucas Pro Med" panose="020B0603060302030203" pitchFamily="34" charset="0"/>
                <a:cs typeface="FS Lucas Pro Regular"/>
                <a:sym typeface="FS Lucas Pro Regular"/>
              </a:rPr>
              <a:t>, to develop feature length original Irish-language  films.</a:t>
            </a:r>
          </a:p>
          <a:p>
            <a:pPr marL="342900" indent="-342900" defTabSz="1219169" hangingPunct="0">
              <a:buFont typeface="Arial" panose="020B0604020202020204" pitchFamily="34" charset="0"/>
              <a:buChar char="•"/>
            </a:pPr>
            <a:endParaRPr lang="en-IE" sz="2000" kern="0" dirty="0">
              <a:solidFill>
                <a:srgbClr val="6432A5"/>
              </a:solidFill>
              <a:latin typeface="FS Lucas Pro Med" panose="020B0603060302030203" pitchFamily="34" charset="0"/>
              <a:cs typeface="FS Lucas Pro Regular"/>
              <a:sym typeface="FS Lucas Pro Regular"/>
            </a:endParaRPr>
          </a:p>
          <a:p>
            <a:pPr marL="342900" indent="-342900" defTabSz="1219169" hangingPunct="0">
              <a:buFont typeface="Arial" panose="020B0604020202020204" pitchFamily="34" charset="0"/>
              <a:buChar char="•"/>
            </a:pPr>
            <a:r>
              <a:rPr lang="en-IE" sz="2000" b="1" kern="0" dirty="0">
                <a:solidFill>
                  <a:srgbClr val="6432A5"/>
                </a:solidFill>
                <a:latin typeface="FS Lucas Pro Med" panose="020B0603060302030203" pitchFamily="34" charset="0"/>
                <a:cs typeface="FS Lucas Pro Regular"/>
                <a:sym typeface="FS Lucas Pro Regular"/>
              </a:rPr>
              <a:t>An </a:t>
            </a:r>
            <a:r>
              <a:rPr lang="en-IE" sz="2000" b="1" kern="0" dirty="0" err="1">
                <a:solidFill>
                  <a:srgbClr val="6432A5"/>
                </a:solidFill>
                <a:latin typeface="FS Lucas Pro Med" panose="020B0603060302030203" pitchFamily="34" charset="0"/>
                <a:cs typeface="FS Lucas Pro Regular"/>
                <a:sym typeface="FS Lucas Pro Regular"/>
              </a:rPr>
              <a:t>Cailín</a:t>
            </a:r>
            <a:r>
              <a:rPr lang="en-IE" sz="2000" b="1" kern="0" dirty="0">
                <a:solidFill>
                  <a:srgbClr val="6432A5"/>
                </a:solidFill>
                <a:latin typeface="FS Lucas Pro Med" panose="020B0603060302030203" pitchFamily="34" charset="0"/>
                <a:cs typeface="FS Lucas Pro Regular"/>
                <a:sym typeface="FS Lucas Pro Regular"/>
              </a:rPr>
              <a:t> </a:t>
            </a:r>
            <a:r>
              <a:rPr lang="en-IE" sz="2000" b="1" kern="0" dirty="0" err="1">
                <a:solidFill>
                  <a:srgbClr val="6432A5"/>
                </a:solidFill>
                <a:latin typeface="FS Lucas Pro Med" panose="020B0603060302030203" pitchFamily="34" charset="0"/>
                <a:cs typeface="FS Lucas Pro Regular"/>
                <a:sym typeface="FS Lucas Pro Regular"/>
              </a:rPr>
              <a:t>Ciúin</a:t>
            </a:r>
            <a:r>
              <a:rPr lang="en-IE" sz="2000" b="1" kern="0" dirty="0">
                <a:solidFill>
                  <a:srgbClr val="6432A5"/>
                </a:solidFill>
                <a:latin typeface="FS Lucas Pro Med" panose="020B0603060302030203" pitchFamily="34" charset="0"/>
                <a:cs typeface="FS Lucas Pro Regular"/>
                <a:sym typeface="FS Lucas Pro Regular"/>
              </a:rPr>
              <a:t> </a:t>
            </a:r>
            <a:r>
              <a:rPr lang="en-IE" sz="2000" kern="0" dirty="0">
                <a:solidFill>
                  <a:srgbClr val="2B2A2A"/>
                </a:solidFill>
                <a:latin typeface="FS Lucas Pro Med" panose="020B0603060302030203" pitchFamily="34" charset="0"/>
                <a:cs typeface="FS Lucas Pro Regular"/>
                <a:sym typeface="FS Lucas Pro Regular"/>
              </a:rPr>
              <a:t>was nominated for Best International Feature Film in 2023.</a:t>
            </a:r>
          </a:p>
          <a:p>
            <a:pPr marL="342900" indent="-342900" defTabSz="1219169" hangingPunct="0">
              <a:buFont typeface="Arial" panose="020B0604020202020204" pitchFamily="34" charset="0"/>
              <a:buChar char="•"/>
            </a:pPr>
            <a:endParaRPr lang="en-IE" sz="2000" b="1" kern="0" dirty="0">
              <a:solidFill>
                <a:srgbClr val="2B2A2A"/>
              </a:solidFill>
              <a:latin typeface="FS Lucas Pro Med" panose="020B0603060302030203" pitchFamily="34" charset="0"/>
              <a:cs typeface="FS Lucas Pro Regular"/>
              <a:sym typeface="FS Lucas Pro Regular"/>
            </a:endParaRPr>
          </a:p>
          <a:p>
            <a:pPr marL="342900" indent="-342900" defTabSz="1219169" hangingPunct="0">
              <a:buFont typeface="Arial" panose="020B0604020202020204" pitchFamily="34" charset="0"/>
              <a:buChar char="•"/>
            </a:pPr>
            <a:r>
              <a:rPr lang="en-IE" sz="2000" b="1" kern="0" dirty="0">
                <a:solidFill>
                  <a:srgbClr val="6432A5"/>
                </a:solidFill>
                <a:latin typeface="FS Lucas Pro Med" panose="020B0603060302030203" pitchFamily="34" charset="0"/>
                <a:cs typeface="FS Lucas Pro Regular"/>
                <a:sym typeface="FS Lucas Pro Regular"/>
              </a:rPr>
              <a:t>9 films </a:t>
            </a:r>
            <a:r>
              <a:rPr lang="en-IE" sz="2000" kern="0" dirty="0">
                <a:solidFill>
                  <a:srgbClr val="2B2A2A"/>
                </a:solidFill>
                <a:latin typeface="FS Lucas Pro Med" panose="020B0603060302030203" pitchFamily="34" charset="0"/>
                <a:cs typeface="FS Lucas Pro Regular"/>
                <a:sym typeface="FS Lucas Pro Regular"/>
              </a:rPr>
              <a:t>have been produced from the scheme to date. </a:t>
            </a:r>
            <a:endParaRPr lang="fr-FR" sz="2000" kern="0" dirty="0">
              <a:solidFill>
                <a:srgbClr val="2B2A2A"/>
              </a:solidFill>
              <a:latin typeface="FS Lucas Pro Med" panose="020B0603060302030203" pitchFamily="34" charset="0"/>
              <a:cs typeface="FS Lucas Pro Regular"/>
              <a:sym typeface="FS Lucas Pro Regular"/>
            </a:endParaRPr>
          </a:p>
        </p:txBody>
      </p:sp>
      <p:sp>
        <p:nvSpPr>
          <p:cNvPr id="2" name="Text Placeholder 2">
            <a:extLst>
              <a:ext uri="{FF2B5EF4-FFF2-40B4-BE49-F238E27FC236}">
                <a16:creationId xmlns:a16="http://schemas.microsoft.com/office/drawing/2014/main" id="{777A3678-14E4-07B5-29DB-10AFEAF1D556}"/>
              </a:ext>
            </a:extLst>
          </p:cNvPr>
          <p:cNvSpPr>
            <a:spLocks noGrp="1"/>
          </p:cNvSpPr>
          <p:nvPr>
            <p:ph type="body" sz="quarter" idx="10"/>
          </p:nvPr>
        </p:nvSpPr>
        <p:spPr>
          <a:xfrm>
            <a:off x="1212637" y="239937"/>
            <a:ext cx="7497609" cy="518091"/>
          </a:xfrm>
        </p:spPr>
        <p:txBody>
          <a:bodyPr/>
          <a:lstStyle/>
          <a:p>
            <a:r>
              <a:rPr lang="en-IE" dirty="0"/>
              <a:t>TG4 at the Oscars </a:t>
            </a:r>
            <a:endParaRPr lang="en-US" dirty="0"/>
          </a:p>
        </p:txBody>
      </p:sp>
      <p:pic>
        <p:nvPicPr>
          <p:cNvPr id="7" name="Picture 6" descr="A logo with black letters and red and green arrows&#10;&#10;Description automatically generated">
            <a:extLst>
              <a:ext uri="{FF2B5EF4-FFF2-40B4-BE49-F238E27FC236}">
                <a16:creationId xmlns:a16="http://schemas.microsoft.com/office/drawing/2014/main" id="{29B96A30-2BBC-4CC7-A671-3F0207A7F5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8147" y="5668772"/>
            <a:ext cx="1927679" cy="1079500"/>
          </a:xfrm>
          <a:prstGeom prst="rect">
            <a:avLst/>
          </a:prstGeom>
        </p:spPr>
      </p:pic>
      <p:pic>
        <p:nvPicPr>
          <p:cNvPr id="5" name="Picture 4" descr="A group of people dancing&#10;&#10;Description automatically generated">
            <a:extLst>
              <a:ext uri="{FF2B5EF4-FFF2-40B4-BE49-F238E27FC236}">
                <a16:creationId xmlns:a16="http://schemas.microsoft.com/office/drawing/2014/main" id="{5C2367AA-4C7D-4C95-9665-96E8E7DBB1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4740" y="3963145"/>
            <a:ext cx="4246059" cy="2802399"/>
          </a:xfrm>
          <a:prstGeom prst="rect">
            <a:avLst/>
          </a:prstGeom>
        </p:spPr>
      </p:pic>
    </p:spTree>
    <p:extLst>
      <p:ext uri="{BB962C8B-B14F-4D97-AF65-F5344CB8AC3E}">
        <p14:creationId xmlns:p14="http://schemas.microsoft.com/office/powerpoint/2010/main" val="321297384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777A3678-14E4-07B5-29DB-10AFEAF1D556}"/>
              </a:ext>
            </a:extLst>
          </p:cNvPr>
          <p:cNvSpPr>
            <a:spLocks noGrp="1"/>
          </p:cNvSpPr>
          <p:nvPr>
            <p:ph type="body" sz="quarter" idx="10"/>
          </p:nvPr>
        </p:nvSpPr>
        <p:spPr>
          <a:xfrm>
            <a:off x="1212637" y="239937"/>
            <a:ext cx="7497609" cy="518091"/>
          </a:xfrm>
        </p:spPr>
        <p:txBody>
          <a:bodyPr/>
          <a:lstStyle/>
          <a:p>
            <a:r>
              <a:rPr lang="en-IE" dirty="0"/>
              <a:t>Cine4 and TG4 at the Oscars </a:t>
            </a:r>
            <a:endParaRPr lang="en-US" dirty="0"/>
          </a:p>
        </p:txBody>
      </p:sp>
      <p:pic>
        <p:nvPicPr>
          <p:cNvPr id="7" name="Picture 6" descr="A logo with black letters and red and green arrows&#10;&#10;Description automatically generated">
            <a:extLst>
              <a:ext uri="{FF2B5EF4-FFF2-40B4-BE49-F238E27FC236}">
                <a16:creationId xmlns:a16="http://schemas.microsoft.com/office/drawing/2014/main" id="{29B96A30-2BBC-4CC7-A671-3F0207A7F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078" y="5510535"/>
            <a:ext cx="1927679" cy="1079500"/>
          </a:xfrm>
          <a:prstGeom prst="rect">
            <a:avLst/>
          </a:prstGeom>
        </p:spPr>
      </p:pic>
      <p:sp>
        <p:nvSpPr>
          <p:cNvPr id="4" name="AutoShape 2">
            <a:extLst>
              <a:ext uri="{FF2B5EF4-FFF2-40B4-BE49-F238E27FC236}">
                <a16:creationId xmlns:a16="http://schemas.microsoft.com/office/drawing/2014/main" id="{93FDFA98-F1A5-49F2-9CBF-ABB476050C9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descr="A movie poster of a child&#10;&#10;Description automatically generated">
            <a:extLst>
              <a:ext uri="{FF2B5EF4-FFF2-40B4-BE49-F238E27FC236}">
                <a16:creationId xmlns:a16="http://schemas.microsoft.com/office/drawing/2014/main" id="{46E1D8EC-AA6C-42CD-99A7-D2D742DCE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078" y="1103440"/>
            <a:ext cx="5495434" cy="4075927"/>
          </a:xfrm>
          <a:prstGeom prst="rect">
            <a:avLst/>
          </a:prstGeom>
        </p:spPr>
      </p:pic>
      <p:pic>
        <p:nvPicPr>
          <p:cNvPr id="10" name="Picture 9" descr="A close-up of a document&#10;&#10;Description automatically generated">
            <a:extLst>
              <a:ext uri="{FF2B5EF4-FFF2-40B4-BE49-F238E27FC236}">
                <a16:creationId xmlns:a16="http://schemas.microsoft.com/office/drawing/2014/main" id="{7F4EB584-A52C-49F2-B2ED-C88EA50C0D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8400" y="1103440"/>
            <a:ext cx="5663699" cy="4075927"/>
          </a:xfrm>
          <a:prstGeom prst="rect">
            <a:avLst/>
          </a:prstGeom>
        </p:spPr>
      </p:pic>
    </p:spTree>
    <p:extLst>
      <p:ext uri="{BB962C8B-B14F-4D97-AF65-F5344CB8AC3E}">
        <p14:creationId xmlns:p14="http://schemas.microsoft.com/office/powerpoint/2010/main" val="38415328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C5636-A7F7-6750-AEE1-CB307990A25C}"/>
            </a:ext>
          </a:extLst>
        </p:cNvPr>
        <p:cNvGrpSpPr/>
        <p:nvPr/>
      </p:nvGrpSpPr>
      <p:grpSpPr>
        <a:xfrm>
          <a:off x="0" y="0"/>
          <a:ext cx="0" cy="0"/>
          <a:chOff x="0" y="0"/>
          <a:chExt cx="0" cy="0"/>
        </a:xfrm>
      </p:grpSpPr>
      <p:graphicFrame>
        <p:nvGraphicFramePr>
          <p:cNvPr id="184" name="Title">
            <a:extLst>
              <a:ext uri="{FF2B5EF4-FFF2-40B4-BE49-F238E27FC236}">
                <a16:creationId xmlns:a16="http://schemas.microsoft.com/office/drawing/2014/main" id="{4D196A12-4016-ED1F-9E76-C243174877EA}"/>
              </a:ext>
            </a:extLst>
          </p:cNvPr>
          <p:cNvGraphicFramePr/>
          <p:nvPr>
            <p:extLst>
              <p:ext uri="{D42A27DB-BD31-4B8C-83A1-F6EECF244321}">
                <p14:modId xmlns:p14="http://schemas.microsoft.com/office/powerpoint/2010/main" val="2419324500"/>
              </p:ext>
            </p:extLst>
          </p:nvPr>
        </p:nvGraphicFramePr>
        <p:xfrm>
          <a:off x="5614416" y="109728"/>
          <a:ext cx="6871184" cy="6871184"/>
        </p:xfrm>
        <a:graphic>
          <a:graphicData uri="http://schemas.openxmlformats.org/drawingml/2006/chart">
            <c:chart xmlns:c="http://schemas.openxmlformats.org/drawingml/2006/chart" xmlns:r="http://schemas.openxmlformats.org/officeDocument/2006/relationships" r:id="rId2"/>
          </a:graphicData>
        </a:graphic>
      </p:graphicFrame>
      <p:sp>
        <p:nvSpPr>
          <p:cNvPr id="3" name="Lorem ipsum dolor sit amet, consectetuer adipiscing elit. Phasellus sit amet justo lacinia, ullamcorper dui ac, vestibulum magna. Vivamus enim massa, posuere et finibus ultricies, faucibus quis tortor. Sed dictum nisl dui, nec mollis urna tempor ut. Aene">
            <a:extLst>
              <a:ext uri="{FF2B5EF4-FFF2-40B4-BE49-F238E27FC236}">
                <a16:creationId xmlns:a16="http://schemas.microsoft.com/office/drawing/2014/main" id="{DD844110-10ED-7749-0F65-19CDECD51BB8}"/>
              </a:ext>
            </a:extLst>
          </p:cNvPr>
          <p:cNvSpPr txBox="1"/>
          <p:nvPr/>
        </p:nvSpPr>
        <p:spPr>
          <a:xfrm>
            <a:off x="923926" y="1160600"/>
            <a:ext cx="3168389" cy="394753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numCol="1" spcCol="1080000" anchor="t"/>
          <a:lstStyle/>
          <a:p>
            <a:pPr defTabSz="1219169" hangingPunct="0"/>
            <a:endParaRPr lang="en-IE" sz="2000" kern="0" dirty="0">
              <a:solidFill>
                <a:srgbClr val="2B2A2A"/>
              </a:solidFill>
              <a:latin typeface="FS Lucas Pro Med" panose="020B0603060302030203" pitchFamily="34" charset="0"/>
              <a:cs typeface="FS Lucas Pro Regular"/>
              <a:sym typeface="FS Lucas Pro Regular"/>
            </a:endParaRPr>
          </a:p>
        </p:txBody>
      </p:sp>
      <p:sp>
        <p:nvSpPr>
          <p:cNvPr id="2" name="Text Placeholder 2">
            <a:extLst>
              <a:ext uri="{FF2B5EF4-FFF2-40B4-BE49-F238E27FC236}">
                <a16:creationId xmlns:a16="http://schemas.microsoft.com/office/drawing/2014/main" id="{2FB734DB-6E7E-3D87-EB5C-F67F22655F88}"/>
              </a:ext>
            </a:extLst>
          </p:cNvPr>
          <p:cNvSpPr>
            <a:spLocks noGrp="1"/>
          </p:cNvSpPr>
          <p:nvPr>
            <p:ph type="body" sz="quarter" idx="10"/>
          </p:nvPr>
        </p:nvSpPr>
        <p:spPr>
          <a:xfrm>
            <a:off x="1174537" y="239106"/>
            <a:ext cx="7497609" cy="533479"/>
          </a:xfrm>
        </p:spPr>
        <p:txBody>
          <a:bodyPr/>
          <a:lstStyle/>
          <a:p>
            <a:pPr defTabSz="1219169" hangingPunct="0"/>
            <a:r>
              <a:rPr lang="en-IE" sz="2800" dirty="0" err="1">
                <a:solidFill>
                  <a:schemeClr val="bg1">
                    <a:lumMod val="10000"/>
                    <a:lumOff val="90000"/>
                  </a:schemeClr>
                </a:solidFill>
                <a:latin typeface="TG4" panose="02000506050000020004" pitchFamily="2" charset="0"/>
                <a:cs typeface="FS Lucas Pro Regular"/>
              </a:rPr>
              <a:t>Aontas</a:t>
            </a:r>
            <a:endParaRPr lang="en-IE" sz="2800" b="1" dirty="0">
              <a:solidFill>
                <a:schemeClr val="bg1">
                  <a:lumMod val="10000"/>
                  <a:lumOff val="90000"/>
                </a:schemeClr>
              </a:solidFill>
              <a:latin typeface="TG4" panose="02000506050000020004" pitchFamily="2" charset="0"/>
              <a:cs typeface="FS Lucas Pro Regular"/>
            </a:endParaRPr>
          </a:p>
        </p:txBody>
      </p:sp>
      <p:pic>
        <p:nvPicPr>
          <p:cNvPr id="5" name="Picture 4">
            <a:extLst>
              <a:ext uri="{FF2B5EF4-FFF2-40B4-BE49-F238E27FC236}">
                <a16:creationId xmlns:a16="http://schemas.microsoft.com/office/drawing/2014/main" id="{384515CF-D831-983E-2DB6-F860113A1A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0237" y="1236800"/>
            <a:ext cx="7610475" cy="5076825"/>
          </a:xfrm>
          <a:prstGeom prst="rect">
            <a:avLst/>
          </a:prstGeom>
        </p:spPr>
      </p:pic>
    </p:spTree>
    <p:extLst>
      <p:ext uri="{BB962C8B-B14F-4D97-AF65-F5344CB8AC3E}">
        <p14:creationId xmlns:p14="http://schemas.microsoft.com/office/powerpoint/2010/main" val="429218373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06803-1BE9-1895-B466-7810C0AB74E1}"/>
            </a:ext>
          </a:extLst>
        </p:cNvPr>
        <p:cNvGrpSpPr/>
        <p:nvPr/>
      </p:nvGrpSpPr>
      <p:grpSpPr>
        <a:xfrm>
          <a:off x="0" y="0"/>
          <a:ext cx="0" cy="0"/>
          <a:chOff x="0" y="0"/>
          <a:chExt cx="0" cy="0"/>
        </a:xfrm>
      </p:grpSpPr>
      <p:grpSp>
        <p:nvGrpSpPr>
          <p:cNvPr id="4" name="Group 4">
            <a:extLst>
              <a:ext uri="{FF2B5EF4-FFF2-40B4-BE49-F238E27FC236}">
                <a16:creationId xmlns:a16="http://schemas.microsoft.com/office/drawing/2014/main" id="{3CE48724-BD85-3F58-11FA-97028CBDF56F}"/>
              </a:ext>
            </a:extLst>
          </p:cNvPr>
          <p:cNvGrpSpPr/>
          <p:nvPr/>
        </p:nvGrpSpPr>
        <p:grpSpPr>
          <a:xfrm>
            <a:off x="9611135" y="1705078"/>
            <a:ext cx="1364333" cy="464313"/>
            <a:chOff x="0" y="0"/>
            <a:chExt cx="2728665" cy="928626"/>
          </a:xfrm>
        </p:grpSpPr>
        <p:sp>
          <p:nvSpPr>
            <p:cNvPr id="5" name="Freeform 5" descr="A logo with white text  AI-generated content may be incorrect.">
              <a:extLst>
                <a:ext uri="{FF2B5EF4-FFF2-40B4-BE49-F238E27FC236}">
                  <a16:creationId xmlns:a16="http://schemas.microsoft.com/office/drawing/2014/main" id="{28A48E48-BD14-FC61-8E55-270EFB66AC8E}"/>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2"/>
              <a:stretch>
                <a:fillRect r="2"/>
              </a:stretch>
            </a:blipFill>
          </p:spPr>
          <p:txBody>
            <a:bodyPr/>
            <a:lstStyle/>
            <a:p>
              <a:pPr defTabSz="609630"/>
              <a:endParaRPr lang="ga-IE" sz="1200">
                <a:solidFill>
                  <a:prstClr val="black"/>
                </a:solidFill>
                <a:latin typeface="Calibri"/>
              </a:endParaRPr>
            </a:p>
          </p:txBody>
        </p:sp>
      </p:grpSp>
      <p:grpSp>
        <p:nvGrpSpPr>
          <p:cNvPr id="6" name="Group 6">
            <a:extLst>
              <a:ext uri="{FF2B5EF4-FFF2-40B4-BE49-F238E27FC236}">
                <a16:creationId xmlns:a16="http://schemas.microsoft.com/office/drawing/2014/main" id="{EEEBAFAA-189C-B2E5-F7EF-EAE7C34692EC}"/>
              </a:ext>
            </a:extLst>
          </p:cNvPr>
          <p:cNvGrpSpPr/>
          <p:nvPr/>
        </p:nvGrpSpPr>
        <p:grpSpPr>
          <a:xfrm>
            <a:off x="9611136" y="2720561"/>
            <a:ext cx="1364333" cy="464313"/>
            <a:chOff x="0" y="0"/>
            <a:chExt cx="2728665" cy="928626"/>
          </a:xfrm>
        </p:grpSpPr>
        <p:sp>
          <p:nvSpPr>
            <p:cNvPr id="7" name="Freeform 7" descr="A white logo with a black background  AI-generated content may be incorrect.">
              <a:extLst>
                <a:ext uri="{FF2B5EF4-FFF2-40B4-BE49-F238E27FC236}">
                  <a16:creationId xmlns:a16="http://schemas.microsoft.com/office/drawing/2014/main" id="{FB273101-E74F-1586-A3A1-29DF1998931A}"/>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3"/>
              <a:stretch>
                <a:fillRect r="2"/>
              </a:stretch>
            </a:blipFill>
          </p:spPr>
          <p:txBody>
            <a:bodyPr/>
            <a:lstStyle/>
            <a:p>
              <a:pPr defTabSz="609630"/>
              <a:endParaRPr lang="ga-IE" sz="1200">
                <a:solidFill>
                  <a:prstClr val="black"/>
                </a:solidFill>
                <a:latin typeface="Calibri"/>
              </a:endParaRPr>
            </a:p>
          </p:txBody>
        </p:sp>
      </p:grpSp>
      <p:grpSp>
        <p:nvGrpSpPr>
          <p:cNvPr id="8" name="Group 8">
            <a:extLst>
              <a:ext uri="{FF2B5EF4-FFF2-40B4-BE49-F238E27FC236}">
                <a16:creationId xmlns:a16="http://schemas.microsoft.com/office/drawing/2014/main" id="{ADAB2B9B-26AC-E626-6510-2C86263C3DA0}"/>
              </a:ext>
            </a:extLst>
          </p:cNvPr>
          <p:cNvGrpSpPr/>
          <p:nvPr/>
        </p:nvGrpSpPr>
        <p:grpSpPr>
          <a:xfrm>
            <a:off x="9616630" y="3220924"/>
            <a:ext cx="1364333" cy="464313"/>
            <a:chOff x="0" y="0"/>
            <a:chExt cx="2728665" cy="928626"/>
          </a:xfrm>
        </p:grpSpPr>
        <p:sp>
          <p:nvSpPr>
            <p:cNvPr id="9" name="Freeform 9" descr="A red sign with white text  AI-generated content may be incorrect.">
              <a:extLst>
                <a:ext uri="{FF2B5EF4-FFF2-40B4-BE49-F238E27FC236}">
                  <a16:creationId xmlns:a16="http://schemas.microsoft.com/office/drawing/2014/main" id="{6E3C1EB8-6333-18A9-B95A-60105303F775}"/>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4"/>
              <a:stretch>
                <a:fillRect r="2"/>
              </a:stretch>
            </a:blipFill>
          </p:spPr>
          <p:txBody>
            <a:bodyPr/>
            <a:lstStyle/>
            <a:p>
              <a:pPr defTabSz="609630"/>
              <a:endParaRPr lang="ga-IE" sz="1200">
                <a:solidFill>
                  <a:prstClr val="black"/>
                </a:solidFill>
                <a:latin typeface="Calibri"/>
              </a:endParaRPr>
            </a:p>
          </p:txBody>
        </p:sp>
      </p:grpSp>
      <p:grpSp>
        <p:nvGrpSpPr>
          <p:cNvPr id="10" name="Group 10">
            <a:extLst>
              <a:ext uri="{FF2B5EF4-FFF2-40B4-BE49-F238E27FC236}">
                <a16:creationId xmlns:a16="http://schemas.microsoft.com/office/drawing/2014/main" id="{FA6AFEED-46A2-E6D1-C8AC-54393873C0A1}"/>
              </a:ext>
            </a:extLst>
          </p:cNvPr>
          <p:cNvGrpSpPr/>
          <p:nvPr/>
        </p:nvGrpSpPr>
        <p:grpSpPr>
          <a:xfrm>
            <a:off x="9616630" y="3714750"/>
            <a:ext cx="1364333" cy="464313"/>
            <a:chOff x="0" y="0"/>
            <a:chExt cx="2728665" cy="928626"/>
          </a:xfrm>
        </p:grpSpPr>
        <p:sp>
          <p:nvSpPr>
            <p:cNvPr id="11" name="Freeform 11" descr="A red and black logo  AI-generated content may be incorrect.">
              <a:extLst>
                <a:ext uri="{FF2B5EF4-FFF2-40B4-BE49-F238E27FC236}">
                  <a16:creationId xmlns:a16="http://schemas.microsoft.com/office/drawing/2014/main" id="{D320202F-204F-CD18-5F26-0823178838AF}"/>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5"/>
              <a:stretch>
                <a:fillRect r="2"/>
              </a:stretch>
            </a:blipFill>
          </p:spPr>
          <p:txBody>
            <a:bodyPr/>
            <a:lstStyle/>
            <a:p>
              <a:pPr defTabSz="609630"/>
              <a:endParaRPr lang="ga-IE" sz="1200">
                <a:solidFill>
                  <a:prstClr val="black"/>
                </a:solidFill>
                <a:latin typeface="Calibri"/>
              </a:endParaRPr>
            </a:p>
          </p:txBody>
        </p:sp>
      </p:grpSp>
      <p:grpSp>
        <p:nvGrpSpPr>
          <p:cNvPr id="12" name="Group 12">
            <a:extLst>
              <a:ext uri="{FF2B5EF4-FFF2-40B4-BE49-F238E27FC236}">
                <a16:creationId xmlns:a16="http://schemas.microsoft.com/office/drawing/2014/main" id="{FF41630A-72A9-C5B8-A96F-A9E108026112}"/>
              </a:ext>
            </a:extLst>
          </p:cNvPr>
          <p:cNvGrpSpPr/>
          <p:nvPr/>
        </p:nvGrpSpPr>
        <p:grpSpPr>
          <a:xfrm>
            <a:off x="9616630" y="4215114"/>
            <a:ext cx="1364333" cy="464313"/>
            <a:chOff x="0" y="0"/>
            <a:chExt cx="2728665" cy="928626"/>
          </a:xfrm>
        </p:grpSpPr>
        <p:sp>
          <p:nvSpPr>
            <p:cNvPr id="13" name="Freeform 13" descr="A red sign with white text  AI-generated content may be incorrect.">
              <a:extLst>
                <a:ext uri="{FF2B5EF4-FFF2-40B4-BE49-F238E27FC236}">
                  <a16:creationId xmlns:a16="http://schemas.microsoft.com/office/drawing/2014/main" id="{FE282262-8049-1ED2-E1CC-E4C6154A4377}"/>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6"/>
              <a:stretch>
                <a:fillRect r="2"/>
              </a:stretch>
            </a:blipFill>
          </p:spPr>
          <p:txBody>
            <a:bodyPr/>
            <a:lstStyle/>
            <a:p>
              <a:pPr defTabSz="609630"/>
              <a:endParaRPr lang="ga-IE" sz="1200">
                <a:solidFill>
                  <a:prstClr val="black"/>
                </a:solidFill>
                <a:latin typeface="Calibri"/>
              </a:endParaRPr>
            </a:p>
          </p:txBody>
        </p:sp>
      </p:grpSp>
      <p:grpSp>
        <p:nvGrpSpPr>
          <p:cNvPr id="14" name="Group 14">
            <a:extLst>
              <a:ext uri="{FF2B5EF4-FFF2-40B4-BE49-F238E27FC236}">
                <a16:creationId xmlns:a16="http://schemas.microsoft.com/office/drawing/2014/main" id="{9E8918F4-3086-E3C3-B807-6DE1B6CED501}"/>
              </a:ext>
            </a:extLst>
          </p:cNvPr>
          <p:cNvGrpSpPr/>
          <p:nvPr/>
        </p:nvGrpSpPr>
        <p:grpSpPr>
          <a:xfrm>
            <a:off x="9616631" y="4708940"/>
            <a:ext cx="1364333" cy="464313"/>
            <a:chOff x="0" y="0"/>
            <a:chExt cx="2728665" cy="928626"/>
          </a:xfrm>
        </p:grpSpPr>
        <p:sp>
          <p:nvSpPr>
            <p:cNvPr id="15" name="Freeform 15" descr="A logo with a symbol of a virgin  AI-generated content may be incorrect.">
              <a:extLst>
                <a:ext uri="{FF2B5EF4-FFF2-40B4-BE49-F238E27FC236}">
                  <a16:creationId xmlns:a16="http://schemas.microsoft.com/office/drawing/2014/main" id="{D2094009-BD56-8DE3-55AE-1DC0813A45B6}"/>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7"/>
              <a:stretch>
                <a:fillRect r="2"/>
              </a:stretch>
            </a:blipFill>
          </p:spPr>
          <p:txBody>
            <a:bodyPr/>
            <a:lstStyle/>
            <a:p>
              <a:pPr defTabSz="609630"/>
              <a:endParaRPr lang="ga-IE" sz="1200">
                <a:solidFill>
                  <a:prstClr val="black"/>
                </a:solidFill>
                <a:latin typeface="Calibri"/>
              </a:endParaRPr>
            </a:p>
          </p:txBody>
        </p:sp>
      </p:grpSp>
      <p:grpSp>
        <p:nvGrpSpPr>
          <p:cNvPr id="16" name="Group 16">
            <a:extLst>
              <a:ext uri="{FF2B5EF4-FFF2-40B4-BE49-F238E27FC236}">
                <a16:creationId xmlns:a16="http://schemas.microsoft.com/office/drawing/2014/main" id="{F2862E89-A274-B1D8-9B1F-4CA9E2177244}"/>
              </a:ext>
            </a:extLst>
          </p:cNvPr>
          <p:cNvGrpSpPr/>
          <p:nvPr/>
        </p:nvGrpSpPr>
        <p:grpSpPr>
          <a:xfrm>
            <a:off x="9616632" y="5202766"/>
            <a:ext cx="1364333" cy="464313"/>
            <a:chOff x="0" y="0"/>
            <a:chExt cx="2728665" cy="928626"/>
          </a:xfrm>
        </p:grpSpPr>
        <p:sp>
          <p:nvSpPr>
            <p:cNvPr id="17" name="Freeform 17" descr="A black and white logo  AI-generated content may be incorrect.">
              <a:extLst>
                <a:ext uri="{FF2B5EF4-FFF2-40B4-BE49-F238E27FC236}">
                  <a16:creationId xmlns:a16="http://schemas.microsoft.com/office/drawing/2014/main" id="{D4E246B1-85A7-B851-C4FA-1D62B9EB8457}"/>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8"/>
              <a:stretch>
                <a:fillRect r="2"/>
              </a:stretch>
            </a:blipFill>
          </p:spPr>
          <p:txBody>
            <a:bodyPr/>
            <a:lstStyle/>
            <a:p>
              <a:pPr defTabSz="609630"/>
              <a:endParaRPr lang="ga-IE" sz="1200">
                <a:solidFill>
                  <a:prstClr val="black"/>
                </a:solidFill>
                <a:latin typeface="Calibri"/>
              </a:endParaRPr>
            </a:p>
          </p:txBody>
        </p:sp>
      </p:grpSp>
      <p:grpSp>
        <p:nvGrpSpPr>
          <p:cNvPr id="18" name="Group 18">
            <a:extLst>
              <a:ext uri="{FF2B5EF4-FFF2-40B4-BE49-F238E27FC236}">
                <a16:creationId xmlns:a16="http://schemas.microsoft.com/office/drawing/2014/main" id="{49DE4DEB-5900-C846-E39A-0C8A4D3553ED}"/>
              </a:ext>
            </a:extLst>
          </p:cNvPr>
          <p:cNvGrpSpPr/>
          <p:nvPr/>
        </p:nvGrpSpPr>
        <p:grpSpPr>
          <a:xfrm>
            <a:off x="8182437" y="2205441"/>
            <a:ext cx="1364333" cy="464313"/>
            <a:chOff x="0" y="0"/>
            <a:chExt cx="2728665" cy="928626"/>
          </a:xfrm>
        </p:grpSpPr>
        <p:sp>
          <p:nvSpPr>
            <p:cNvPr id="19" name="Freeform 19" descr="A colorful text with letters  AI-generated content may be incorrect.">
              <a:extLst>
                <a:ext uri="{FF2B5EF4-FFF2-40B4-BE49-F238E27FC236}">
                  <a16:creationId xmlns:a16="http://schemas.microsoft.com/office/drawing/2014/main" id="{0DA1362C-8500-7741-4791-CCDD74A906E9}"/>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9"/>
              <a:stretch>
                <a:fillRect r="2"/>
              </a:stretch>
            </a:blipFill>
          </p:spPr>
          <p:txBody>
            <a:bodyPr/>
            <a:lstStyle/>
            <a:p>
              <a:pPr defTabSz="609630"/>
              <a:endParaRPr lang="ga-IE" sz="1200">
                <a:solidFill>
                  <a:prstClr val="black"/>
                </a:solidFill>
                <a:latin typeface="Calibri"/>
              </a:endParaRPr>
            </a:p>
          </p:txBody>
        </p:sp>
      </p:grpSp>
      <p:grpSp>
        <p:nvGrpSpPr>
          <p:cNvPr id="20" name="Group 20">
            <a:extLst>
              <a:ext uri="{FF2B5EF4-FFF2-40B4-BE49-F238E27FC236}">
                <a16:creationId xmlns:a16="http://schemas.microsoft.com/office/drawing/2014/main" id="{4B95FB0E-4980-1D65-D207-CAFE030D764C}"/>
              </a:ext>
            </a:extLst>
          </p:cNvPr>
          <p:cNvGrpSpPr/>
          <p:nvPr/>
        </p:nvGrpSpPr>
        <p:grpSpPr>
          <a:xfrm>
            <a:off x="8176942" y="2720561"/>
            <a:ext cx="1364333" cy="464313"/>
            <a:chOff x="0" y="0"/>
            <a:chExt cx="2728665" cy="928626"/>
          </a:xfrm>
        </p:grpSpPr>
        <p:sp>
          <p:nvSpPr>
            <p:cNvPr id="21" name="Freeform 21" descr="A white logo with a black background  AI-generated content may be incorrect.">
              <a:extLst>
                <a:ext uri="{FF2B5EF4-FFF2-40B4-BE49-F238E27FC236}">
                  <a16:creationId xmlns:a16="http://schemas.microsoft.com/office/drawing/2014/main" id="{0C283ACD-DDC3-EBDC-09B6-1856331CA088}"/>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3"/>
              <a:stretch>
                <a:fillRect r="2"/>
              </a:stretch>
            </a:blipFill>
          </p:spPr>
          <p:txBody>
            <a:bodyPr/>
            <a:lstStyle/>
            <a:p>
              <a:pPr defTabSz="609630"/>
              <a:endParaRPr lang="ga-IE" sz="1200">
                <a:solidFill>
                  <a:prstClr val="black"/>
                </a:solidFill>
                <a:latin typeface="Calibri"/>
              </a:endParaRPr>
            </a:p>
          </p:txBody>
        </p:sp>
      </p:grpSp>
      <p:grpSp>
        <p:nvGrpSpPr>
          <p:cNvPr id="22" name="Group 22">
            <a:extLst>
              <a:ext uri="{FF2B5EF4-FFF2-40B4-BE49-F238E27FC236}">
                <a16:creationId xmlns:a16="http://schemas.microsoft.com/office/drawing/2014/main" id="{0EAFFE4D-0C3B-31E5-9C6C-CE5743E4CEC8}"/>
              </a:ext>
            </a:extLst>
          </p:cNvPr>
          <p:cNvGrpSpPr/>
          <p:nvPr/>
        </p:nvGrpSpPr>
        <p:grpSpPr>
          <a:xfrm>
            <a:off x="8182437" y="3220924"/>
            <a:ext cx="1364333" cy="464313"/>
            <a:chOff x="0" y="0"/>
            <a:chExt cx="2728665" cy="928626"/>
          </a:xfrm>
        </p:grpSpPr>
        <p:sp>
          <p:nvSpPr>
            <p:cNvPr id="23" name="Freeform 23" descr="A red sign with white text  AI-generated content may be incorrect.">
              <a:extLst>
                <a:ext uri="{FF2B5EF4-FFF2-40B4-BE49-F238E27FC236}">
                  <a16:creationId xmlns:a16="http://schemas.microsoft.com/office/drawing/2014/main" id="{75D63DF7-CB60-B62A-9ECA-09D847840058}"/>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4"/>
              <a:stretch>
                <a:fillRect r="2"/>
              </a:stretch>
            </a:blipFill>
          </p:spPr>
          <p:txBody>
            <a:bodyPr/>
            <a:lstStyle/>
            <a:p>
              <a:pPr defTabSz="609630"/>
              <a:endParaRPr lang="ga-IE" sz="1200">
                <a:solidFill>
                  <a:prstClr val="black"/>
                </a:solidFill>
                <a:latin typeface="Calibri"/>
              </a:endParaRPr>
            </a:p>
          </p:txBody>
        </p:sp>
      </p:grpSp>
      <p:grpSp>
        <p:nvGrpSpPr>
          <p:cNvPr id="24" name="Group 24">
            <a:extLst>
              <a:ext uri="{FF2B5EF4-FFF2-40B4-BE49-F238E27FC236}">
                <a16:creationId xmlns:a16="http://schemas.microsoft.com/office/drawing/2014/main" id="{A76BEF31-D7F9-077A-237F-4EAD2B047D3F}"/>
              </a:ext>
            </a:extLst>
          </p:cNvPr>
          <p:cNvGrpSpPr/>
          <p:nvPr/>
        </p:nvGrpSpPr>
        <p:grpSpPr>
          <a:xfrm>
            <a:off x="8182437" y="3714750"/>
            <a:ext cx="1364333" cy="464313"/>
            <a:chOff x="0" y="0"/>
            <a:chExt cx="2728665" cy="928626"/>
          </a:xfrm>
        </p:grpSpPr>
        <p:sp>
          <p:nvSpPr>
            <p:cNvPr id="25" name="Freeform 25" descr="A red and black logo  AI-generated content may be incorrect.">
              <a:extLst>
                <a:ext uri="{FF2B5EF4-FFF2-40B4-BE49-F238E27FC236}">
                  <a16:creationId xmlns:a16="http://schemas.microsoft.com/office/drawing/2014/main" id="{9C2199B9-F35A-8205-CD8F-23ADB9153DD7}"/>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5"/>
              <a:stretch>
                <a:fillRect r="2"/>
              </a:stretch>
            </a:blipFill>
          </p:spPr>
          <p:txBody>
            <a:bodyPr/>
            <a:lstStyle/>
            <a:p>
              <a:pPr defTabSz="609630"/>
              <a:endParaRPr lang="ga-IE" sz="1200">
                <a:solidFill>
                  <a:prstClr val="black"/>
                </a:solidFill>
                <a:latin typeface="Calibri"/>
              </a:endParaRPr>
            </a:p>
          </p:txBody>
        </p:sp>
      </p:grpSp>
      <p:grpSp>
        <p:nvGrpSpPr>
          <p:cNvPr id="26" name="Group 26">
            <a:extLst>
              <a:ext uri="{FF2B5EF4-FFF2-40B4-BE49-F238E27FC236}">
                <a16:creationId xmlns:a16="http://schemas.microsoft.com/office/drawing/2014/main" id="{628CA470-15F2-EEE2-922F-58803BD8F52D}"/>
              </a:ext>
            </a:extLst>
          </p:cNvPr>
          <p:cNvGrpSpPr/>
          <p:nvPr/>
        </p:nvGrpSpPr>
        <p:grpSpPr>
          <a:xfrm>
            <a:off x="8182437" y="4215114"/>
            <a:ext cx="1364333" cy="464313"/>
            <a:chOff x="0" y="0"/>
            <a:chExt cx="2728665" cy="928626"/>
          </a:xfrm>
        </p:grpSpPr>
        <p:sp>
          <p:nvSpPr>
            <p:cNvPr id="27" name="Freeform 27">
              <a:extLst>
                <a:ext uri="{FF2B5EF4-FFF2-40B4-BE49-F238E27FC236}">
                  <a16:creationId xmlns:a16="http://schemas.microsoft.com/office/drawing/2014/main" id="{1177FC62-631B-F21F-E189-E929C430E235}"/>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solidFill>
              <a:srgbClr val="000000">
                <a:alpha val="0"/>
              </a:srgbClr>
            </a:solidFill>
            <a:ln w="12700">
              <a:solidFill>
                <a:srgbClr val="000000"/>
              </a:solidFill>
            </a:ln>
          </p:spPr>
          <p:txBody>
            <a:bodyPr/>
            <a:lstStyle/>
            <a:p>
              <a:pPr defTabSz="609630"/>
              <a:endParaRPr lang="ga-IE" sz="1200">
                <a:solidFill>
                  <a:prstClr val="black"/>
                </a:solidFill>
                <a:latin typeface="Calibri"/>
              </a:endParaRPr>
            </a:p>
          </p:txBody>
        </p:sp>
      </p:grpSp>
      <p:grpSp>
        <p:nvGrpSpPr>
          <p:cNvPr id="28" name="Group 28">
            <a:extLst>
              <a:ext uri="{FF2B5EF4-FFF2-40B4-BE49-F238E27FC236}">
                <a16:creationId xmlns:a16="http://schemas.microsoft.com/office/drawing/2014/main" id="{B25D1398-7E38-E953-10C5-1D34B0C070F1}"/>
              </a:ext>
            </a:extLst>
          </p:cNvPr>
          <p:cNvGrpSpPr/>
          <p:nvPr/>
        </p:nvGrpSpPr>
        <p:grpSpPr>
          <a:xfrm>
            <a:off x="8182438" y="4708940"/>
            <a:ext cx="1364333" cy="464313"/>
            <a:chOff x="0" y="0"/>
            <a:chExt cx="2728665" cy="928626"/>
          </a:xfrm>
        </p:grpSpPr>
        <p:sp>
          <p:nvSpPr>
            <p:cNvPr id="29" name="Freeform 29" descr="A logo with a symbol of a virgin  AI-generated content may be incorrect.">
              <a:extLst>
                <a:ext uri="{FF2B5EF4-FFF2-40B4-BE49-F238E27FC236}">
                  <a16:creationId xmlns:a16="http://schemas.microsoft.com/office/drawing/2014/main" id="{0B0E3FC6-FDF1-0D78-87D0-180D6AC8B91C}"/>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7"/>
              <a:stretch>
                <a:fillRect r="2"/>
              </a:stretch>
            </a:blipFill>
          </p:spPr>
          <p:txBody>
            <a:bodyPr/>
            <a:lstStyle/>
            <a:p>
              <a:pPr defTabSz="609630"/>
              <a:endParaRPr lang="ga-IE" sz="1200">
                <a:solidFill>
                  <a:prstClr val="black"/>
                </a:solidFill>
                <a:latin typeface="Calibri"/>
              </a:endParaRPr>
            </a:p>
          </p:txBody>
        </p:sp>
      </p:grpSp>
      <p:grpSp>
        <p:nvGrpSpPr>
          <p:cNvPr id="30" name="Group 30">
            <a:extLst>
              <a:ext uri="{FF2B5EF4-FFF2-40B4-BE49-F238E27FC236}">
                <a16:creationId xmlns:a16="http://schemas.microsoft.com/office/drawing/2014/main" id="{1EC51D48-EF81-EDDD-6FBC-A745F8E9129F}"/>
              </a:ext>
            </a:extLst>
          </p:cNvPr>
          <p:cNvGrpSpPr/>
          <p:nvPr/>
        </p:nvGrpSpPr>
        <p:grpSpPr>
          <a:xfrm>
            <a:off x="8182438" y="5202766"/>
            <a:ext cx="1364333" cy="464313"/>
            <a:chOff x="0" y="0"/>
            <a:chExt cx="2728665" cy="928626"/>
          </a:xfrm>
        </p:grpSpPr>
        <p:sp>
          <p:nvSpPr>
            <p:cNvPr id="31" name="Freeform 31" descr="A black and white logo  AI-generated content may be incorrect.">
              <a:extLst>
                <a:ext uri="{FF2B5EF4-FFF2-40B4-BE49-F238E27FC236}">
                  <a16:creationId xmlns:a16="http://schemas.microsoft.com/office/drawing/2014/main" id="{3FBFE25D-602F-4E4F-666A-A360EB272D26}"/>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8"/>
              <a:stretch>
                <a:fillRect r="2"/>
              </a:stretch>
            </a:blipFill>
          </p:spPr>
          <p:txBody>
            <a:bodyPr/>
            <a:lstStyle/>
            <a:p>
              <a:pPr defTabSz="609630"/>
              <a:endParaRPr lang="ga-IE" sz="1200">
                <a:solidFill>
                  <a:prstClr val="black"/>
                </a:solidFill>
                <a:latin typeface="Calibri"/>
              </a:endParaRPr>
            </a:p>
          </p:txBody>
        </p:sp>
      </p:grpSp>
      <p:grpSp>
        <p:nvGrpSpPr>
          <p:cNvPr id="32" name="Group 32">
            <a:extLst>
              <a:ext uri="{FF2B5EF4-FFF2-40B4-BE49-F238E27FC236}">
                <a16:creationId xmlns:a16="http://schemas.microsoft.com/office/drawing/2014/main" id="{9EB6C54E-089E-1706-79E0-F906CE84C6D3}"/>
              </a:ext>
            </a:extLst>
          </p:cNvPr>
          <p:cNvGrpSpPr/>
          <p:nvPr/>
        </p:nvGrpSpPr>
        <p:grpSpPr>
          <a:xfrm>
            <a:off x="6742750" y="2720561"/>
            <a:ext cx="1364333" cy="464313"/>
            <a:chOff x="0" y="0"/>
            <a:chExt cx="2728665" cy="928626"/>
          </a:xfrm>
        </p:grpSpPr>
        <p:sp>
          <p:nvSpPr>
            <p:cNvPr id="33" name="Freeform 33" descr="A white logo with a black background  AI-generated content may be incorrect.">
              <a:extLst>
                <a:ext uri="{FF2B5EF4-FFF2-40B4-BE49-F238E27FC236}">
                  <a16:creationId xmlns:a16="http://schemas.microsoft.com/office/drawing/2014/main" id="{1E1AFF5A-9154-073F-FAE6-6F33767C5658}"/>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3"/>
              <a:stretch>
                <a:fillRect r="2"/>
              </a:stretch>
            </a:blipFill>
          </p:spPr>
          <p:txBody>
            <a:bodyPr/>
            <a:lstStyle/>
            <a:p>
              <a:pPr defTabSz="609630"/>
              <a:endParaRPr lang="ga-IE" sz="1200">
                <a:solidFill>
                  <a:prstClr val="black"/>
                </a:solidFill>
                <a:latin typeface="Calibri"/>
              </a:endParaRPr>
            </a:p>
          </p:txBody>
        </p:sp>
      </p:grpSp>
      <p:grpSp>
        <p:nvGrpSpPr>
          <p:cNvPr id="34" name="Group 34">
            <a:extLst>
              <a:ext uri="{FF2B5EF4-FFF2-40B4-BE49-F238E27FC236}">
                <a16:creationId xmlns:a16="http://schemas.microsoft.com/office/drawing/2014/main" id="{B991811E-CFBC-A27D-98B1-08ADC442CF16}"/>
              </a:ext>
            </a:extLst>
          </p:cNvPr>
          <p:cNvGrpSpPr/>
          <p:nvPr/>
        </p:nvGrpSpPr>
        <p:grpSpPr>
          <a:xfrm>
            <a:off x="6748244" y="3220924"/>
            <a:ext cx="1364333" cy="464313"/>
            <a:chOff x="0" y="0"/>
            <a:chExt cx="2728665" cy="928626"/>
          </a:xfrm>
        </p:grpSpPr>
        <p:sp>
          <p:nvSpPr>
            <p:cNvPr id="35" name="Freeform 35" descr="A red sign with white text  AI-generated content may be incorrect.">
              <a:extLst>
                <a:ext uri="{FF2B5EF4-FFF2-40B4-BE49-F238E27FC236}">
                  <a16:creationId xmlns:a16="http://schemas.microsoft.com/office/drawing/2014/main" id="{52446920-A0C4-76D1-C3A8-6F9E0F96AFE3}"/>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4"/>
              <a:stretch>
                <a:fillRect r="2"/>
              </a:stretch>
            </a:blipFill>
          </p:spPr>
          <p:txBody>
            <a:bodyPr/>
            <a:lstStyle/>
            <a:p>
              <a:pPr defTabSz="609630"/>
              <a:endParaRPr lang="ga-IE" sz="1200">
                <a:solidFill>
                  <a:prstClr val="black"/>
                </a:solidFill>
                <a:latin typeface="Calibri"/>
              </a:endParaRPr>
            </a:p>
          </p:txBody>
        </p:sp>
      </p:grpSp>
      <p:grpSp>
        <p:nvGrpSpPr>
          <p:cNvPr id="36" name="Group 36">
            <a:extLst>
              <a:ext uri="{FF2B5EF4-FFF2-40B4-BE49-F238E27FC236}">
                <a16:creationId xmlns:a16="http://schemas.microsoft.com/office/drawing/2014/main" id="{B9D45845-33F3-3937-F72B-D7821E787970}"/>
              </a:ext>
            </a:extLst>
          </p:cNvPr>
          <p:cNvGrpSpPr/>
          <p:nvPr/>
        </p:nvGrpSpPr>
        <p:grpSpPr>
          <a:xfrm>
            <a:off x="6748244" y="3714750"/>
            <a:ext cx="1364333" cy="464313"/>
            <a:chOff x="0" y="0"/>
            <a:chExt cx="2728665" cy="928626"/>
          </a:xfrm>
        </p:grpSpPr>
        <p:sp>
          <p:nvSpPr>
            <p:cNvPr id="37" name="Freeform 37" descr="A red and black logo  AI-generated content may be incorrect.">
              <a:extLst>
                <a:ext uri="{FF2B5EF4-FFF2-40B4-BE49-F238E27FC236}">
                  <a16:creationId xmlns:a16="http://schemas.microsoft.com/office/drawing/2014/main" id="{4A136080-DBB3-8987-529D-1D4BE37AD8DD}"/>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5"/>
              <a:stretch>
                <a:fillRect r="2"/>
              </a:stretch>
            </a:blipFill>
          </p:spPr>
          <p:txBody>
            <a:bodyPr/>
            <a:lstStyle/>
            <a:p>
              <a:pPr defTabSz="609630"/>
              <a:endParaRPr lang="ga-IE" sz="1200">
                <a:solidFill>
                  <a:prstClr val="black"/>
                </a:solidFill>
                <a:latin typeface="Calibri"/>
              </a:endParaRPr>
            </a:p>
          </p:txBody>
        </p:sp>
      </p:grpSp>
      <p:grpSp>
        <p:nvGrpSpPr>
          <p:cNvPr id="38" name="Group 38">
            <a:extLst>
              <a:ext uri="{FF2B5EF4-FFF2-40B4-BE49-F238E27FC236}">
                <a16:creationId xmlns:a16="http://schemas.microsoft.com/office/drawing/2014/main" id="{6F474161-AE4D-E7BE-A384-0EB767F0E548}"/>
              </a:ext>
            </a:extLst>
          </p:cNvPr>
          <p:cNvGrpSpPr/>
          <p:nvPr/>
        </p:nvGrpSpPr>
        <p:grpSpPr>
          <a:xfrm>
            <a:off x="6748244" y="4215114"/>
            <a:ext cx="1364333" cy="464313"/>
            <a:chOff x="0" y="0"/>
            <a:chExt cx="2728665" cy="928626"/>
          </a:xfrm>
        </p:grpSpPr>
        <p:sp>
          <p:nvSpPr>
            <p:cNvPr id="39" name="Freeform 39" descr="A red sign with white text  AI-generated content may be incorrect.">
              <a:extLst>
                <a:ext uri="{FF2B5EF4-FFF2-40B4-BE49-F238E27FC236}">
                  <a16:creationId xmlns:a16="http://schemas.microsoft.com/office/drawing/2014/main" id="{03DEE0B1-AB16-CE52-1DCF-A99783D73352}"/>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6"/>
              <a:stretch>
                <a:fillRect r="2"/>
              </a:stretch>
            </a:blipFill>
          </p:spPr>
          <p:txBody>
            <a:bodyPr/>
            <a:lstStyle/>
            <a:p>
              <a:pPr defTabSz="609630"/>
              <a:endParaRPr lang="ga-IE" sz="1200">
                <a:solidFill>
                  <a:prstClr val="black"/>
                </a:solidFill>
                <a:latin typeface="Calibri"/>
              </a:endParaRPr>
            </a:p>
          </p:txBody>
        </p:sp>
      </p:grpSp>
      <p:grpSp>
        <p:nvGrpSpPr>
          <p:cNvPr id="40" name="Group 40">
            <a:extLst>
              <a:ext uri="{FF2B5EF4-FFF2-40B4-BE49-F238E27FC236}">
                <a16:creationId xmlns:a16="http://schemas.microsoft.com/office/drawing/2014/main" id="{35EB150E-8470-A174-EE12-04360EBA0EAA}"/>
              </a:ext>
            </a:extLst>
          </p:cNvPr>
          <p:cNvGrpSpPr/>
          <p:nvPr/>
        </p:nvGrpSpPr>
        <p:grpSpPr>
          <a:xfrm>
            <a:off x="6748245" y="4708940"/>
            <a:ext cx="1364333" cy="464313"/>
            <a:chOff x="0" y="0"/>
            <a:chExt cx="2728665" cy="928626"/>
          </a:xfrm>
        </p:grpSpPr>
        <p:sp>
          <p:nvSpPr>
            <p:cNvPr id="41" name="Freeform 41" descr="A logo with a symbol of a virgin  AI-generated content may be incorrect.">
              <a:extLst>
                <a:ext uri="{FF2B5EF4-FFF2-40B4-BE49-F238E27FC236}">
                  <a16:creationId xmlns:a16="http://schemas.microsoft.com/office/drawing/2014/main" id="{F3DB4ABA-DE73-8F00-9C1B-BF7A86926BA8}"/>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7"/>
              <a:stretch>
                <a:fillRect r="2"/>
              </a:stretch>
            </a:blipFill>
          </p:spPr>
          <p:txBody>
            <a:bodyPr/>
            <a:lstStyle/>
            <a:p>
              <a:pPr defTabSz="609630"/>
              <a:endParaRPr lang="ga-IE" sz="1200">
                <a:solidFill>
                  <a:prstClr val="black"/>
                </a:solidFill>
                <a:latin typeface="Calibri"/>
              </a:endParaRPr>
            </a:p>
          </p:txBody>
        </p:sp>
      </p:grpSp>
      <p:grpSp>
        <p:nvGrpSpPr>
          <p:cNvPr id="42" name="Group 42">
            <a:extLst>
              <a:ext uri="{FF2B5EF4-FFF2-40B4-BE49-F238E27FC236}">
                <a16:creationId xmlns:a16="http://schemas.microsoft.com/office/drawing/2014/main" id="{0100E63C-AFC1-FADC-E7A8-A86E28EAB902}"/>
              </a:ext>
            </a:extLst>
          </p:cNvPr>
          <p:cNvGrpSpPr/>
          <p:nvPr/>
        </p:nvGrpSpPr>
        <p:grpSpPr>
          <a:xfrm>
            <a:off x="6748246" y="5202766"/>
            <a:ext cx="1364333" cy="464313"/>
            <a:chOff x="0" y="0"/>
            <a:chExt cx="2728665" cy="928626"/>
          </a:xfrm>
        </p:grpSpPr>
        <p:sp>
          <p:nvSpPr>
            <p:cNvPr id="43" name="Freeform 43" descr="A black and white logo  AI-generated content may be incorrect.">
              <a:extLst>
                <a:ext uri="{FF2B5EF4-FFF2-40B4-BE49-F238E27FC236}">
                  <a16:creationId xmlns:a16="http://schemas.microsoft.com/office/drawing/2014/main" id="{DB653CCC-B0C9-D127-A9FA-7A6F2A4359FE}"/>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8"/>
              <a:stretch>
                <a:fillRect r="2"/>
              </a:stretch>
            </a:blipFill>
          </p:spPr>
          <p:txBody>
            <a:bodyPr/>
            <a:lstStyle/>
            <a:p>
              <a:pPr defTabSz="609630"/>
              <a:endParaRPr lang="ga-IE" sz="1200">
                <a:solidFill>
                  <a:prstClr val="black"/>
                </a:solidFill>
                <a:latin typeface="Calibri"/>
              </a:endParaRPr>
            </a:p>
          </p:txBody>
        </p:sp>
      </p:grpSp>
      <p:grpSp>
        <p:nvGrpSpPr>
          <p:cNvPr id="44" name="Group 44">
            <a:extLst>
              <a:ext uri="{FF2B5EF4-FFF2-40B4-BE49-F238E27FC236}">
                <a16:creationId xmlns:a16="http://schemas.microsoft.com/office/drawing/2014/main" id="{BE09A9F3-9339-7411-59A0-E32468D19CC5}"/>
              </a:ext>
            </a:extLst>
          </p:cNvPr>
          <p:cNvGrpSpPr/>
          <p:nvPr/>
        </p:nvGrpSpPr>
        <p:grpSpPr>
          <a:xfrm>
            <a:off x="5319547" y="3714750"/>
            <a:ext cx="1364333" cy="464313"/>
            <a:chOff x="0" y="0"/>
            <a:chExt cx="2728665" cy="928626"/>
          </a:xfrm>
        </p:grpSpPr>
        <p:sp>
          <p:nvSpPr>
            <p:cNvPr id="45" name="Freeform 45" descr="A red and black logo  AI-generated content may be incorrect.">
              <a:extLst>
                <a:ext uri="{FF2B5EF4-FFF2-40B4-BE49-F238E27FC236}">
                  <a16:creationId xmlns:a16="http://schemas.microsoft.com/office/drawing/2014/main" id="{60E394F5-08D1-54CE-BE02-AE9D1459C3FF}"/>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5"/>
              <a:stretch>
                <a:fillRect r="2"/>
              </a:stretch>
            </a:blipFill>
          </p:spPr>
          <p:txBody>
            <a:bodyPr/>
            <a:lstStyle/>
            <a:p>
              <a:pPr defTabSz="609630"/>
              <a:endParaRPr lang="ga-IE" sz="1200">
                <a:solidFill>
                  <a:prstClr val="black"/>
                </a:solidFill>
                <a:latin typeface="Calibri"/>
              </a:endParaRPr>
            </a:p>
          </p:txBody>
        </p:sp>
      </p:grpSp>
      <p:grpSp>
        <p:nvGrpSpPr>
          <p:cNvPr id="46" name="Group 46">
            <a:extLst>
              <a:ext uri="{FF2B5EF4-FFF2-40B4-BE49-F238E27FC236}">
                <a16:creationId xmlns:a16="http://schemas.microsoft.com/office/drawing/2014/main" id="{C501E5B7-0C7E-8130-9A5E-A82E64DE5E63}"/>
              </a:ext>
            </a:extLst>
          </p:cNvPr>
          <p:cNvGrpSpPr/>
          <p:nvPr/>
        </p:nvGrpSpPr>
        <p:grpSpPr>
          <a:xfrm>
            <a:off x="5319547" y="4215114"/>
            <a:ext cx="1364333" cy="464313"/>
            <a:chOff x="0" y="0"/>
            <a:chExt cx="2728665" cy="928626"/>
          </a:xfrm>
        </p:grpSpPr>
        <p:sp>
          <p:nvSpPr>
            <p:cNvPr id="47" name="Freeform 47" descr="A red sign with white text  AI-generated content may be incorrect.">
              <a:extLst>
                <a:ext uri="{FF2B5EF4-FFF2-40B4-BE49-F238E27FC236}">
                  <a16:creationId xmlns:a16="http://schemas.microsoft.com/office/drawing/2014/main" id="{2A1F3796-316C-2699-223C-621E7EF629E7}"/>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6"/>
              <a:stretch>
                <a:fillRect r="2"/>
              </a:stretch>
            </a:blipFill>
          </p:spPr>
          <p:txBody>
            <a:bodyPr/>
            <a:lstStyle/>
            <a:p>
              <a:pPr defTabSz="609630"/>
              <a:endParaRPr lang="ga-IE" sz="1200">
                <a:solidFill>
                  <a:prstClr val="black"/>
                </a:solidFill>
                <a:latin typeface="Calibri"/>
              </a:endParaRPr>
            </a:p>
          </p:txBody>
        </p:sp>
      </p:grpSp>
      <p:grpSp>
        <p:nvGrpSpPr>
          <p:cNvPr id="48" name="Group 48">
            <a:extLst>
              <a:ext uri="{FF2B5EF4-FFF2-40B4-BE49-F238E27FC236}">
                <a16:creationId xmlns:a16="http://schemas.microsoft.com/office/drawing/2014/main" id="{8A79D848-9A24-AAC6-13BB-6234B7D848C7}"/>
              </a:ext>
            </a:extLst>
          </p:cNvPr>
          <p:cNvGrpSpPr/>
          <p:nvPr/>
        </p:nvGrpSpPr>
        <p:grpSpPr>
          <a:xfrm>
            <a:off x="5319547" y="4708940"/>
            <a:ext cx="1364333" cy="464313"/>
            <a:chOff x="0" y="0"/>
            <a:chExt cx="2728665" cy="928626"/>
          </a:xfrm>
        </p:grpSpPr>
        <p:sp>
          <p:nvSpPr>
            <p:cNvPr id="49" name="Freeform 49" descr="A logo with a symbol of a virgin  AI-generated content may be incorrect.">
              <a:extLst>
                <a:ext uri="{FF2B5EF4-FFF2-40B4-BE49-F238E27FC236}">
                  <a16:creationId xmlns:a16="http://schemas.microsoft.com/office/drawing/2014/main" id="{CF0C96E3-EFC7-6E87-3AEC-6DA388B9A231}"/>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7"/>
              <a:stretch>
                <a:fillRect r="2"/>
              </a:stretch>
            </a:blipFill>
          </p:spPr>
          <p:txBody>
            <a:bodyPr/>
            <a:lstStyle/>
            <a:p>
              <a:pPr defTabSz="609630"/>
              <a:endParaRPr lang="ga-IE" sz="1200">
                <a:solidFill>
                  <a:prstClr val="black"/>
                </a:solidFill>
                <a:latin typeface="Calibri"/>
              </a:endParaRPr>
            </a:p>
          </p:txBody>
        </p:sp>
      </p:grpSp>
      <p:grpSp>
        <p:nvGrpSpPr>
          <p:cNvPr id="50" name="Group 50">
            <a:extLst>
              <a:ext uri="{FF2B5EF4-FFF2-40B4-BE49-F238E27FC236}">
                <a16:creationId xmlns:a16="http://schemas.microsoft.com/office/drawing/2014/main" id="{B2E92D68-A3D8-813E-DC33-69F8A71BD875}"/>
              </a:ext>
            </a:extLst>
          </p:cNvPr>
          <p:cNvGrpSpPr/>
          <p:nvPr/>
        </p:nvGrpSpPr>
        <p:grpSpPr>
          <a:xfrm>
            <a:off x="5319548" y="5202766"/>
            <a:ext cx="1364333" cy="464313"/>
            <a:chOff x="0" y="0"/>
            <a:chExt cx="2728665" cy="928626"/>
          </a:xfrm>
        </p:grpSpPr>
        <p:sp>
          <p:nvSpPr>
            <p:cNvPr id="51" name="Freeform 51" descr="A black and white logo  AI-generated content may be incorrect.">
              <a:extLst>
                <a:ext uri="{FF2B5EF4-FFF2-40B4-BE49-F238E27FC236}">
                  <a16:creationId xmlns:a16="http://schemas.microsoft.com/office/drawing/2014/main" id="{885FDE92-97FB-D08C-3B19-48BEAD702937}"/>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8"/>
              <a:stretch>
                <a:fillRect r="2"/>
              </a:stretch>
            </a:blipFill>
          </p:spPr>
          <p:txBody>
            <a:bodyPr/>
            <a:lstStyle/>
            <a:p>
              <a:pPr defTabSz="609630"/>
              <a:endParaRPr lang="ga-IE" sz="1200">
                <a:solidFill>
                  <a:prstClr val="black"/>
                </a:solidFill>
                <a:latin typeface="Calibri"/>
              </a:endParaRPr>
            </a:p>
          </p:txBody>
        </p:sp>
      </p:grpSp>
      <p:grpSp>
        <p:nvGrpSpPr>
          <p:cNvPr id="52" name="Group 52">
            <a:extLst>
              <a:ext uri="{FF2B5EF4-FFF2-40B4-BE49-F238E27FC236}">
                <a16:creationId xmlns:a16="http://schemas.microsoft.com/office/drawing/2014/main" id="{18F86FC2-3AC3-16B6-CE73-71977A8E95D3}"/>
              </a:ext>
            </a:extLst>
          </p:cNvPr>
          <p:cNvGrpSpPr/>
          <p:nvPr/>
        </p:nvGrpSpPr>
        <p:grpSpPr>
          <a:xfrm>
            <a:off x="3890850" y="4215114"/>
            <a:ext cx="1364333" cy="464313"/>
            <a:chOff x="0" y="0"/>
            <a:chExt cx="2728665" cy="928626"/>
          </a:xfrm>
        </p:grpSpPr>
        <p:sp>
          <p:nvSpPr>
            <p:cNvPr id="53" name="Freeform 53" descr="A red sign with white text  AI-generated content may be incorrect.">
              <a:extLst>
                <a:ext uri="{FF2B5EF4-FFF2-40B4-BE49-F238E27FC236}">
                  <a16:creationId xmlns:a16="http://schemas.microsoft.com/office/drawing/2014/main" id="{3E2489FC-C0BB-AA3E-BFDF-43755E21D437}"/>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6"/>
              <a:stretch>
                <a:fillRect r="2"/>
              </a:stretch>
            </a:blipFill>
          </p:spPr>
          <p:txBody>
            <a:bodyPr/>
            <a:lstStyle/>
            <a:p>
              <a:pPr defTabSz="609630"/>
              <a:endParaRPr lang="ga-IE" sz="1200">
                <a:solidFill>
                  <a:prstClr val="black"/>
                </a:solidFill>
                <a:latin typeface="Calibri"/>
              </a:endParaRPr>
            </a:p>
          </p:txBody>
        </p:sp>
      </p:grpSp>
      <p:grpSp>
        <p:nvGrpSpPr>
          <p:cNvPr id="54" name="Group 54">
            <a:extLst>
              <a:ext uri="{FF2B5EF4-FFF2-40B4-BE49-F238E27FC236}">
                <a16:creationId xmlns:a16="http://schemas.microsoft.com/office/drawing/2014/main" id="{046D6937-4E1B-EF11-3CB4-86475D3F13C2}"/>
              </a:ext>
            </a:extLst>
          </p:cNvPr>
          <p:cNvGrpSpPr/>
          <p:nvPr/>
        </p:nvGrpSpPr>
        <p:grpSpPr>
          <a:xfrm>
            <a:off x="3890850" y="4708940"/>
            <a:ext cx="1364333" cy="464313"/>
            <a:chOff x="0" y="0"/>
            <a:chExt cx="2728665" cy="928626"/>
          </a:xfrm>
        </p:grpSpPr>
        <p:sp>
          <p:nvSpPr>
            <p:cNvPr id="55" name="Freeform 55" descr="A logo with a symbol of a virgin  AI-generated content may be incorrect.">
              <a:extLst>
                <a:ext uri="{FF2B5EF4-FFF2-40B4-BE49-F238E27FC236}">
                  <a16:creationId xmlns:a16="http://schemas.microsoft.com/office/drawing/2014/main" id="{227BAEE3-9297-84C2-538E-7F2080CD207B}"/>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7"/>
              <a:stretch>
                <a:fillRect r="2"/>
              </a:stretch>
            </a:blipFill>
          </p:spPr>
          <p:txBody>
            <a:bodyPr/>
            <a:lstStyle/>
            <a:p>
              <a:pPr defTabSz="609630"/>
              <a:endParaRPr lang="ga-IE" sz="1200">
                <a:solidFill>
                  <a:prstClr val="black"/>
                </a:solidFill>
                <a:latin typeface="Calibri"/>
              </a:endParaRPr>
            </a:p>
          </p:txBody>
        </p:sp>
      </p:grpSp>
      <p:grpSp>
        <p:nvGrpSpPr>
          <p:cNvPr id="56" name="Group 56">
            <a:extLst>
              <a:ext uri="{FF2B5EF4-FFF2-40B4-BE49-F238E27FC236}">
                <a16:creationId xmlns:a16="http://schemas.microsoft.com/office/drawing/2014/main" id="{AD1766E2-F071-9421-9D53-33A6331F0799}"/>
              </a:ext>
            </a:extLst>
          </p:cNvPr>
          <p:cNvGrpSpPr/>
          <p:nvPr/>
        </p:nvGrpSpPr>
        <p:grpSpPr>
          <a:xfrm>
            <a:off x="3890850" y="5202766"/>
            <a:ext cx="1364333" cy="464313"/>
            <a:chOff x="0" y="0"/>
            <a:chExt cx="2728665" cy="928626"/>
          </a:xfrm>
        </p:grpSpPr>
        <p:sp>
          <p:nvSpPr>
            <p:cNvPr id="57" name="Freeform 57" descr="A black and white logo  AI-generated content may be incorrect.">
              <a:extLst>
                <a:ext uri="{FF2B5EF4-FFF2-40B4-BE49-F238E27FC236}">
                  <a16:creationId xmlns:a16="http://schemas.microsoft.com/office/drawing/2014/main" id="{B8519E5B-95B8-F3B0-B50B-EA84DB40E7D2}"/>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8"/>
              <a:stretch>
                <a:fillRect r="2"/>
              </a:stretch>
            </a:blipFill>
          </p:spPr>
          <p:txBody>
            <a:bodyPr/>
            <a:lstStyle/>
            <a:p>
              <a:pPr defTabSz="609630"/>
              <a:endParaRPr lang="ga-IE" sz="1200">
                <a:solidFill>
                  <a:prstClr val="black"/>
                </a:solidFill>
                <a:latin typeface="Calibri"/>
              </a:endParaRPr>
            </a:p>
          </p:txBody>
        </p:sp>
      </p:grpSp>
      <p:grpSp>
        <p:nvGrpSpPr>
          <p:cNvPr id="58" name="Group 58">
            <a:extLst>
              <a:ext uri="{FF2B5EF4-FFF2-40B4-BE49-F238E27FC236}">
                <a16:creationId xmlns:a16="http://schemas.microsoft.com/office/drawing/2014/main" id="{C97153A3-7B98-32BB-A486-3C96DCA26127}"/>
              </a:ext>
            </a:extLst>
          </p:cNvPr>
          <p:cNvGrpSpPr/>
          <p:nvPr/>
        </p:nvGrpSpPr>
        <p:grpSpPr>
          <a:xfrm>
            <a:off x="2451160" y="4708940"/>
            <a:ext cx="1364333" cy="464313"/>
            <a:chOff x="0" y="0"/>
            <a:chExt cx="2728665" cy="928626"/>
          </a:xfrm>
        </p:grpSpPr>
        <p:sp>
          <p:nvSpPr>
            <p:cNvPr id="59" name="Freeform 59" descr="A logo with a symbol of a virgin  AI-generated content may be incorrect.">
              <a:extLst>
                <a:ext uri="{FF2B5EF4-FFF2-40B4-BE49-F238E27FC236}">
                  <a16:creationId xmlns:a16="http://schemas.microsoft.com/office/drawing/2014/main" id="{E35859AE-2258-5AA0-878C-59AC57A673AA}"/>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7"/>
              <a:stretch>
                <a:fillRect r="2"/>
              </a:stretch>
            </a:blipFill>
          </p:spPr>
          <p:txBody>
            <a:bodyPr/>
            <a:lstStyle/>
            <a:p>
              <a:pPr defTabSz="609630"/>
              <a:endParaRPr lang="ga-IE" sz="1200">
                <a:solidFill>
                  <a:prstClr val="black"/>
                </a:solidFill>
                <a:latin typeface="Calibri"/>
              </a:endParaRPr>
            </a:p>
          </p:txBody>
        </p:sp>
      </p:grpSp>
      <p:grpSp>
        <p:nvGrpSpPr>
          <p:cNvPr id="60" name="Group 60">
            <a:extLst>
              <a:ext uri="{FF2B5EF4-FFF2-40B4-BE49-F238E27FC236}">
                <a16:creationId xmlns:a16="http://schemas.microsoft.com/office/drawing/2014/main" id="{E5358A30-A4E4-AC1F-F246-111B848DC47B}"/>
              </a:ext>
            </a:extLst>
          </p:cNvPr>
          <p:cNvGrpSpPr/>
          <p:nvPr/>
        </p:nvGrpSpPr>
        <p:grpSpPr>
          <a:xfrm>
            <a:off x="2451161" y="5202766"/>
            <a:ext cx="1364333" cy="464313"/>
            <a:chOff x="0" y="0"/>
            <a:chExt cx="2728665" cy="928626"/>
          </a:xfrm>
        </p:grpSpPr>
        <p:sp>
          <p:nvSpPr>
            <p:cNvPr id="61" name="Freeform 61" descr="A black and white logo  AI-generated content may be incorrect.">
              <a:extLst>
                <a:ext uri="{FF2B5EF4-FFF2-40B4-BE49-F238E27FC236}">
                  <a16:creationId xmlns:a16="http://schemas.microsoft.com/office/drawing/2014/main" id="{FB768F9F-E878-3CE2-071B-6F7C4EB6327E}"/>
                </a:ext>
              </a:extLst>
            </p:cNvPr>
            <p:cNvSpPr/>
            <p:nvPr/>
          </p:nvSpPr>
          <p:spPr>
            <a:xfrm>
              <a:off x="0" y="0"/>
              <a:ext cx="2728722" cy="928624"/>
            </a:xfrm>
            <a:custGeom>
              <a:avLst/>
              <a:gdLst/>
              <a:ahLst/>
              <a:cxnLst/>
              <a:rect l="l" t="t" r="r" b="b"/>
              <a:pathLst>
                <a:path w="2728722" h="928624">
                  <a:moveTo>
                    <a:pt x="0" y="0"/>
                  </a:moveTo>
                  <a:lnTo>
                    <a:pt x="2728722" y="0"/>
                  </a:lnTo>
                  <a:lnTo>
                    <a:pt x="2728722" y="928624"/>
                  </a:lnTo>
                  <a:lnTo>
                    <a:pt x="0" y="928624"/>
                  </a:lnTo>
                  <a:lnTo>
                    <a:pt x="0" y="0"/>
                  </a:lnTo>
                  <a:close/>
                </a:path>
              </a:pathLst>
            </a:custGeom>
            <a:blipFill>
              <a:blip r:embed="rId8"/>
              <a:stretch>
                <a:fillRect r="2"/>
              </a:stretch>
            </a:blipFill>
          </p:spPr>
          <p:txBody>
            <a:bodyPr/>
            <a:lstStyle/>
            <a:p>
              <a:pPr defTabSz="609630"/>
              <a:endParaRPr lang="ga-IE" sz="1200">
                <a:solidFill>
                  <a:prstClr val="black"/>
                </a:solidFill>
                <a:latin typeface="Calibri"/>
              </a:endParaRPr>
            </a:p>
          </p:txBody>
        </p:sp>
      </p:grpSp>
      <p:sp>
        <p:nvSpPr>
          <p:cNvPr id="62" name="Freeform 62">
            <a:extLst>
              <a:ext uri="{FF2B5EF4-FFF2-40B4-BE49-F238E27FC236}">
                <a16:creationId xmlns:a16="http://schemas.microsoft.com/office/drawing/2014/main" id="{56EBF69C-4E2C-56FB-529A-37ACB4A05FBB}"/>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0"/>
            <a:stretch>
              <a:fillRect/>
            </a:stretch>
          </a:blipFill>
        </p:spPr>
        <p:txBody>
          <a:bodyPr/>
          <a:lstStyle/>
          <a:p>
            <a:pPr defTabSz="609630"/>
            <a:endParaRPr lang="ga-IE" sz="1200">
              <a:solidFill>
                <a:prstClr val="black"/>
              </a:solidFill>
              <a:latin typeface="Calibri"/>
            </a:endParaRPr>
          </a:p>
        </p:txBody>
      </p:sp>
      <p:sp>
        <p:nvSpPr>
          <p:cNvPr id="64" name="TextBox 64">
            <a:extLst>
              <a:ext uri="{FF2B5EF4-FFF2-40B4-BE49-F238E27FC236}">
                <a16:creationId xmlns:a16="http://schemas.microsoft.com/office/drawing/2014/main" id="{BD596134-9C8B-AEA0-7261-BA64FCD43B10}"/>
              </a:ext>
            </a:extLst>
          </p:cNvPr>
          <p:cNvSpPr txBox="1"/>
          <p:nvPr/>
        </p:nvSpPr>
        <p:spPr>
          <a:xfrm>
            <a:off x="1217943" y="332245"/>
            <a:ext cx="10431131" cy="420693"/>
          </a:xfrm>
          <a:prstGeom prst="rect">
            <a:avLst/>
          </a:prstGeom>
        </p:spPr>
        <p:txBody>
          <a:bodyPr wrap="square" lIns="0" tIns="0" rIns="0" bIns="0" rtlCol="0" anchor="t">
            <a:spAutoFit/>
          </a:bodyPr>
          <a:lstStyle/>
          <a:p>
            <a:pPr defTabSz="609630">
              <a:lnSpc>
                <a:spcPts val="3200"/>
              </a:lnSpc>
            </a:pPr>
            <a:r>
              <a:rPr lang="en-US" sz="3334" dirty="0">
                <a:solidFill>
                  <a:srgbClr val="FFFFFF"/>
                </a:solidFill>
                <a:latin typeface="TG4" panose="02000506050000020004" pitchFamily="2" charset="0"/>
                <a:ea typeface="TG4 2"/>
                <a:cs typeface="TG4 2"/>
                <a:sym typeface="TG4 2"/>
              </a:rPr>
              <a:t>Changes to Content Distribution and Television Technology </a:t>
            </a:r>
          </a:p>
        </p:txBody>
      </p:sp>
      <p:sp>
        <p:nvSpPr>
          <p:cNvPr id="69" name="TextBox 68">
            <a:extLst>
              <a:ext uri="{FF2B5EF4-FFF2-40B4-BE49-F238E27FC236}">
                <a16:creationId xmlns:a16="http://schemas.microsoft.com/office/drawing/2014/main" id="{C6AF5B3E-09D4-AAE2-A7B3-958A2648B9EB}"/>
              </a:ext>
            </a:extLst>
          </p:cNvPr>
          <p:cNvSpPr txBox="1"/>
          <p:nvPr/>
        </p:nvSpPr>
        <p:spPr>
          <a:xfrm>
            <a:off x="1303669" y="1715831"/>
            <a:ext cx="8550896" cy="3457421"/>
          </a:xfrm>
          <a:prstGeom prst="rect">
            <a:avLst/>
          </a:prstGeom>
          <a:noFill/>
        </p:spPr>
        <p:txBody>
          <a:bodyPr wrap="square" rtlCol="0">
            <a:spAutoFit/>
          </a:bodyPr>
          <a:lstStyle/>
          <a:p>
            <a:pPr marL="304815" defTabSz="609630"/>
            <a:r>
              <a:rPr lang="en-IE" sz="2000" dirty="0">
                <a:solidFill>
                  <a:srgbClr val="01C0B9"/>
                </a:solidFill>
                <a:latin typeface="FS Lucas" panose="020B0603060302030203"/>
              </a:rPr>
              <a:t>95% </a:t>
            </a:r>
            <a:r>
              <a:rPr lang="en-IE" sz="2000" dirty="0">
                <a:solidFill>
                  <a:prstClr val="white"/>
                </a:solidFill>
                <a:latin typeface="FS Lucas" panose="020B0603060302030203"/>
              </a:rPr>
              <a:t>will watch television on a smart television by 2035</a:t>
            </a:r>
            <a:endParaRPr lang="en-US" sz="2000" dirty="0">
              <a:solidFill>
                <a:prstClr val="white"/>
              </a:solidFill>
              <a:latin typeface="FS Lucas" panose="020B0603060302030203"/>
              <a:ea typeface="TG4 2"/>
              <a:cs typeface="TG4 2"/>
              <a:sym typeface="TG4 2"/>
            </a:endParaRPr>
          </a:p>
          <a:p>
            <a:pPr marL="304815" defTabSz="609630"/>
            <a:endParaRPr lang="en-IE" sz="2000" dirty="0">
              <a:solidFill>
                <a:prstClr val="white"/>
              </a:solidFill>
              <a:latin typeface="FS Lucas" panose="020B0603060302030203"/>
            </a:endParaRPr>
          </a:p>
          <a:p>
            <a:pPr marL="304815" defTabSz="609630"/>
            <a:r>
              <a:rPr lang="en-IE" sz="2000" dirty="0">
                <a:solidFill>
                  <a:prstClr val="white"/>
                </a:solidFill>
                <a:latin typeface="FS Lucas" panose="020B0603060302030203"/>
              </a:rPr>
              <a:t>Growth of audiences watching television via apps rather than linear television</a:t>
            </a:r>
          </a:p>
          <a:p>
            <a:pPr marL="304815" defTabSz="609630"/>
            <a:endParaRPr lang="en-IE" sz="2000" dirty="0">
              <a:solidFill>
                <a:prstClr val="white"/>
              </a:solidFill>
              <a:latin typeface="FS Lucas" panose="020B0603060302030203"/>
            </a:endParaRPr>
          </a:p>
          <a:p>
            <a:pPr marL="304815" defTabSz="609630"/>
            <a:r>
              <a:rPr lang="en-US" sz="2000" dirty="0">
                <a:solidFill>
                  <a:srgbClr val="FFFFFF"/>
                </a:solidFill>
                <a:latin typeface="FS Lucas" panose="020B0603060302030203"/>
                <a:ea typeface="FS Lucas 2"/>
                <a:cs typeface="FS Lucas 2"/>
                <a:sym typeface="FS Lucas 2"/>
              </a:rPr>
              <a:t>Television technology moving to IP based systems rather than DTT, satellite and cable.</a:t>
            </a:r>
          </a:p>
          <a:p>
            <a:pPr marL="304815" defTabSz="609630"/>
            <a:endParaRPr lang="en-US" sz="2000" dirty="0">
              <a:solidFill>
                <a:srgbClr val="FFFFFF"/>
              </a:solidFill>
              <a:latin typeface="FS Lucas" panose="020B0603060302030203"/>
              <a:ea typeface="FS Lucas 2"/>
              <a:cs typeface="FS Lucas 2"/>
              <a:sym typeface="FS Lucas 2"/>
            </a:endParaRPr>
          </a:p>
          <a:p>
            <a:pPr marL="304815" defTabSz="609630"/>
            <a:r>
              <a:rPr lang="en-US" sz="2000" dirty="0">
                <a:solidFill>
                  <a:srgbClr val="01C0B9"/>
                </a:solidFill>
                <a:latin typeface="FS Lucas" panose="020B0603060302030203"/>
                <a:ea typeface="TG4 2"/>
                <a:cs typeface="TG4 2"/>
                <a:sym typeface="TG4 2"/>
              </a:rPr>
              <a:t>‘Prominence’ –</a:t>
            </a:r>
            <a:r>
              <a:rPr lang="en-US" sz="2000" dirty="0">
                <a:solidFill>
                  <a:srgbClr val="FFFFFF"/>
                </a:solidFill>
                <a:latin typeface="FS Lucas" panose="020B0603060302030203"/>
                <a:ea typeface="TG4 2"/>
                <a:cs typeface="TG4 2"/>
                <a:sym typeface="TG4 2"/>
              </a:rPr>
              <a:t> Visibility of PSM on Apps and platforms needs to be ensured in legislation and implemented</a:t>
            </a:r>
            <a:endParaRPr lang="en-IE" sz="2000" dirty="0">
              <a:solidFill>
                <a:prstClr val="white"/>
              </a:solidFill>
              <a:latin typeface="FS Lucas" panose="020B0603060302030203" pitchFamily="34" charset="0"/>
            </a:endParaRPr>
          </a:p>
          <a:p>
            <a:pPr defTabSz="609630"/>
            <a:endParaRPr lang="ga-IE" sz="1867" dirty="0">
              <a:solidFill>
                <a:prstClr val="white"/>
              </a:solidFill>
              <a:latin typeface="FS Lucas" panose="020B0603060302030203" pitchFamily="34" charset="0"/>
            </a:endParaRPr>
          </a:p>
        </p:txBody>
      </p:sp>
    </p:spTree>
    <p:extLst>
      <p:ext uri="{BB962C8B-B14F-4D97-AF65-F5344CB8AC3E}">
        <p14:creationId xmlns:p14="http://schemas.microsoft.com/office/powerpoint/2010/main" val="258331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C1496-8B3F-EFFC-FE80-4D07FBCDB99B}"/>
            </a:ext>
          </a:extLst>
        </p:cNvPr>
        <p:cNvGrpSpPr/>
        <p:nvPr/>
      </p:nvGrpSpPr>
      <p:grpSpPr>
        <a:xfrm>
          <a:off x="0" y="0"/>
          <a:ext cx="0" cy="0"/>
          <a:chOff x="0" y="0"/>
          <a:chExt cx="0" cy="0"/>
        </a:xfrm>
      </p:grpSpPr>
      <p:sp>
        <p:nvSpPr>
          <p:cNvPr id="6" name="Freeform 62">
            <a:extLst>
              <a:ext uri="{FF2B5EF4-FFF2-40B4-BE49-F238E27FC236}">
                <a16:creationId xmlns:a16="http://schemas.microsoft.com/office/drawing/2014/main" id="{71C61681-1BE6-213F-8CE0-42CFF675ED5E}"/>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ga-IE" sz="1200">
              <a:solidFill>
                <a:prstClr val="black"/>
              </a:solidFill>
              <a:latin typeface="Calibri"/>
            </a:endParaRPr>
          </a:p>
        </p:txBody>
      </p:sp>
      <p:sp>
        <p:nvSpPr>
          <p:cNvPr id="2" name="TextBox 1">
            <a:extLst>
              <a:ext uri="{FF2B5EF4-FFF2-40B4-BE49-F238E27FC236}">
                <a16:creationId xmlns:a16="http://schemas.microsoft.com/office/drawing/2014/main" id="{23203B14-7F8A-66AF-91DD-C455FE60DD4E}"/>
              </a:ext>
            </a:extLst>
          </p:cNvPr>
          <p:cNvSpPr txBox="1"/>
          <p:nvPr/>
        </p:nvSpPr>
        <p:spPr>
          <a:xfrm>
            <a:off x="1197864" y="1074509"/>
            <a:ext cx="9875520" cy="4339650"/>
          </a:xfrm>
          <a:prstGeom prst="rect">
            <a:avLst/>
          </a:prstGeom>
          <a:noFill/>
        </p:spPr>
        <p:txBody>
          <a:bodyPr wrap="square" rtlCol="0">
            <a:spAutoFit/>
          </a:bodyPr>
          <a:lstStyle/>
          <a:p>
            <a:pPr marL="342900" indent="-342900">
              <a:buFont typeface="Arial" panose="020B0604020202020204" pitchFamily="34" charset="0"/>
              <a:buChar char="•"/>
            </a:pPr>
            <a:r>
              <a:rPr lang="en-IE" sz="2300" b="1" dirty="0">
                <a:solidFill>
                  <a:srgbClr val="00C7B9"/>
                </a:solidFill>
                <a:latin typeface="FS Lucas"/>
              </a:rPr>
              <a:t>Global tech platforms </a:t>
            </a:r>
            <a:r>
              <a:rPr lang="en-IE" sz="2300" dirty="0">
                <a:solidFill>
                  <a:schemeClr val="bg1"/>
                </a:solidFill>
                <a:latin typeface="FS Lucas"/>
              </a:rPr>
              <a:t>control content discovery (e.g. connected TVs, online platforms, in-car systems, AI assistants).</a:t>
            </a:r>
          </a:p>
          <a:p>
            <a:pPr marL="342900" indent="-342900">
              <a:buFont typeface="Arial" panose="020B0604020202020204" pitchFamily="34" charset="0"/>
              <a:buChar char="•"/>
            </a:pPr>
            <a:r>
              <a:rPr lang="en-IE" sz="2300" b="1" dirty="0">
                <a:solidFill>
                  <a:srgbClr val="00C7B9"/>
                </a:solidFill>
                <a:latin typeface="FS Lucas"/>
              </a:rPr>
              <a:t>Commercial interests </a:t>
            </a:r>
            <a:r>
              <a:rPr lang="en-IE" sz="2300" dirty="0">
                <a:solidFill>
                  <a:schemeClr val="bg1"/>
                </a:solidFill>
                <a:latin typeface="FS Lucas"/>
              </a:rPr>
              <a:t>drive visibility, prioritising paid content and platform-owned services over public service media.</a:t>
            </a:r>
          </a:p>
          <a:p>
            <a:pPr marL="342900" indent="-342900">
              <a:buFont typeface="Arial" panose="020B0604020202020204" pitchFamily="34" charset="0"/>
              <a:buChar char="•"/>
            </a:pPr>
            <a:r>
              <a:rPr lang="en-IE" sz="2300" b="1" dirty="0">
                <a:solidFill>
                  <a:srgbClr val="00C7B9"/>
                </a:solidFill>
                <a:latin typeface="FS Lucas"/>
              </a:rPr>
              <a:t>Algorithms</a:t>
            </a:r>
            <a:r>
              <a:rPr lang="en-IE" sz="2300" dirty="0">
                <a:solidFill>
                  <a:schemeClr val="bg1"/>
                </a:solidFill>
                <a:latin typeface="FS Lucas"/>
              </a:rPr>
              <a:t> favour engagement, not trusted, public-value journalism.</a:t>
            </a:r>
          </a:p>
          <a:p>
            <a:pPr marL="342900" indent="-342900">
              <a:buFont typeface="Arial" panose="020B0604020202020204" pitchFamily="34" charset="0"/>
              <a:buChar char="•"/>
            </a:pPr>
            <a:r>
              <a:rPr lang="en-IE" sz="2300" b="1" dirty="0">
                <a:solidFill>
                  <a:srgbClr val="00C7B9"/>
                </a:solidFill>
                <a:latin typeface="FS Lucas"/>
              </a:rPr>
              <a:t>AI and search engines </a:t>
            </a:r>
            <a:r>
              <a:rPr lang="en-IE" sz="2300" dirty="0">
                <a:solidFill>
                  <a:schemeClr val="bg1"/>
                </a:solidFill>
                <a:latin typeface="FS Lucas"/>
              </a:rPr>
              <a:t>often summarise content without directing users to or crediting the original source.</a:t>
            </a:r>
          </a:p>
          <a:p>
            <a:pPr marL="342900" indent="-342900">
              <a:buFont typeface="Arial" panose="020B0604020202020204" pitchFamily="34" charset="0"/>
              <a:buChar char="•"/>
            </a:pPr>
            <a:r>
              <a:rPr lang="en-IE" sz="2300" dirty="0">
                <a:solidFill>
                  <a:schemeClr val="bg1"/>
                </a:solidFill>
                <a:latin typeface="FS Lucas"/>
              </a:rPr>
              <a:t>Public Service Media is harder to find in the digital landscape.</a:t>
            </a:r>
          </a:p>
          <a:p>
            <a:endParaRPr lang="en-IE" sz="2300" dirty="0">
              <a:solidFill>
                <a:schemeClr val="bg1"/>
              </a:solidFill>
              <a:latin typeface="FS Lucas"/>
            </a:endParaRPr>
          </a:p>
          <a:p>
            <a:r>
              <a:rPr lang="en-IE" sz="2300" b="1" dirty="0">
                <a:solidFill>
                  <a:srgbClr val="00C7B9"/>
                </a:solidFill>
                <a:latin typeface="FS Lucas"/>
              </a:rPr>
              <a:t>Consequences: </a:t>
            </a:r>
            <a:r>
              <a:rPr lang="en-IE" sz="2300" dirty="0">
                <a:solidFill>
                  <a:schemeClr val="bg1"/>
                </a:solidFill>
                <a:latin typeface="FS Lucas"/>
              </a:rPr>
              <a:t>Access to PSM and minority language public service content increasingly will depend on private global companies rather than serving the public interest.</a:t>
            </a:r>
          </a:p>
        </p:txBody>
      </p:sp>
      <p:sp>
        <p:nvSpPr>
          <p:cNvPr id="3" name="TextBox 2">
            <a:extLst>
              <a:ext uri="{FF2B5EF4-FFF2-40B4-BE49-F238E27FC236}">
                <a16:creationId xmlns:a16="http://schemas.microsoft.com/office/drawing/2014/main" id="{AAB5B2E7-9B44-6BDB-E483-DF2A594560E7}"/>
              </a:ext>
            </a:extLst>
          </p:cNvPr>
          <p:cNvSpPr txBox="1"/>
          <p:nvPr/>
        </p:nvSpPr>
        <p:spPr>
          <a:xfrm>
            <a:off x="1197864" y="145296"/>
            <a:ext cx="11567159" cy="584775"/>
          </a:xfrm>
          <a:prstGeom prst="rect">
            <a:avLst/>
          </a:prstGeom>
          <a:noFill/>
        </p:spPr>
        <p:txBody>
          <a:bodyPr wrap="square" rtlCol="0">
            <a:spAutoFit/>
          </a:bodyPr>
          <a:lstStyle/>
          <a:p>
            <a:r>
              <a:rPr lang="en-IE" sz="3200" dirty="0">
                <a:solidFill>
                  <a:schemeClr val="bg1"/>
                </a:solidFill>
                <a:latin typeface="TG4" panose="02000506050000020004"/>
              </a:rPr>
              <a:t>Need for </a:t>
            </a:r>
            <a:r>
              <a:rPr lang="en-IE" sz="3200" b="1" dirty="0">
                <a:solidFill>
                  <a:srgbClr val="00C7B9"/>
                </a:solidFill>
                <a:latin typeface="TG4" panose="02000506050000020004"/>
              </a:rPr>
              <a:t>Prominence</a:t>
            </a:r>
            <a:r>
              <a:rPr lang="en-IE" sz="3200" dirty="0">
                <a:solidFill>
                  <a:schemeClr val="bg1"/>
                </a:solidFill>
                <a:latin typeface="TG4" panose="02000506050000020004"/>
              </a:rPr>
              <a:t> of Public Service Media Content </a:t>
            </a:r>
          </a:p>
        </p:txBody>
      </p:sp>
    </p:spTree>
    <p:extLst>
      <p:ext uri="{BB962C8B-B14F-4D97-AF65-F5344CB8AC3E}">
        <p14:creationId xmlns:p14="http://schemas.microsoft.com/office/powerpoint/2010/main" val="228459835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F3CA5-5CA9-B8F0-56CC-5B1230F1D914}"/>
            </a:ext>
          </a:extLst>
        </p:cNvPr>
        <p:cNvGrpSpPr/>
        <p:nvPr/>
      </p:nvGrpSpPr>
      <p:grpSpPr>
        <a:xfrm>
          <a:off x="0" y="0"/>
          <a:ext cx="0" cy="0"/>
          <a:chOff x="0" y="0"/>
          <a:chExt cx="0" cy="0"/>
        </a:xfrm>
      </p:grpSpPr>
      <p:sp>
        <p:nvSpPr>
          <p:cNvPr id="6" name="Freeform 62">
            <a:extLst>
              <a:ext uri="{FF2B5EF4-FFF2-40B4-BE49-F238E27FC236}">
                <a16:creationId xmlns:a16="http://schemas.microsoft.com/office/drawing/2014/main" id="{161F0AF1-76CB-9E62-3D1E-4F262C2DBF54}"/>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ga-IE" sz="1200">
              <a:solidFill>
                <a:prstClr val="black"/>
              </a:solidFill>
              <a:latin typeface="Calibri"/>
            </a:endParaRPr>
          </a:p>
        </p:txBody>
      </p:sp>
      <p:sp>
        <p:nvSpPr>
          <p:cNvPr id="3" name="TextBox 2">
            <a:extLst>
              <a:ext uri="{FF2B5EF4-FFF2-40B4-BE49-F238E27FC236}">
                <a16:creationId xmlns:a16="http://schemas.microsoft.com/office/drawing/2014/main" id="{CB4D5316-88E1-48F1-DA22-2A5E45F9AD2F}"/>
              </a:ext>
            </a:extLst>
          </p:cNvPr>
          <p:cNvSpPr txBox="1"/>
          <p:nvPr/>
        </p:nvSpPr>
        <p:spPr>
          <a:xfrm>
            <a:off x="1197864" y="145296"/>
            <a:ext cx="11567159" cy="584775"/>
          </a:xfrm>
          <a:prstGeom prst="rect">
            <a:avLst/>
          </a:prstGeom>
          <a:noFill/>
        </p:spPr>
        <p:txBody>
          <a:bodyPr wrap="square" rtlCol="0">
            <a:spAutoFit/>
          </a:bodyPr>
          <a:lstStyle/>
          <a:p>
            <a:r>
              <a:rPr lang="en-IE" sz="3200" dirty="0" err="1">
                <a:solidFill>
                  <a:schemeClr val="bg1"/>
                </a:solidFill>
                <a:latin typeface="TG4" panose="02000506050000020004"/>
              </a:rPr>
              <a:t>AgoraEU</a:t>
            </a:r>
            <a:r>
              <a:rPr lang="en-IE" sz="3200" dirty="0">
                <a:solidFill>
                  <a:schemeClr val="bg1"/>
                </a:solidFill>
                <a:latin typeface="TG4" panose="02000506050000020004"/>
              </a:rPr>
              <a:t> </a:t>
            </a:r>
          </a:p>
        </p:txBody>
      </p:sp>
      <p:sp>
        <p:nvSpPr>
          <p:cNvPr id="4" name="TextBox 3">
            <a:extLst>
              <a:ext uri="{FF2B5EF4-FFF2-40B4-BE49-F238E27FC236}">
                <a16:creationId xmlns:a16="http://schemas.microsoft.com/office/drawing/2014/main" id="{657BFBF9-4FAF-91C7-E7BC-0F77D3C46997}"/>
              </a:ext>
            </a:extLst>
          </p:cNvPr>
          <p:cNvSpPr txBox="1"/>
          <p:nvPr/>
        </p:nvSpPr>
        <p:spPr>
          <a:xfrm>
            <a:off x="1197864" y="947583"/>
            <a:ext cx="8705088" cy="5293757"/>
          </a:xfrm>
          <a:prstGeom prst="rect">
            <a:avLst/>
          </a:prstGeom>
          <a:noFill/>
        </p:spPr>
        <p:txBody>
          <a:bodyPr wrap="square" rtlCol="0">
            <a:spAutoFit/>
          </a:bodyPr>
          <a:lstStyle/>
          <a:p>
            <a:r>
              <a:rPr lang="en-IE" sz="2000" dirty="0">
                <a:solidFill>
                  <a:schemeClr val="bg1"/>
                </a:solidFill>
                <a:latin typeface="FS Lucas"/>
              </a:rPr>
              <a:t>European Commission recommended Three strands</a:t>
            </a:r>
          </a:p>
          <a:p>
            <a:endParaRPr lang="en-IE" sz="2000" dirty="0">
              <a:solidFill>
                <a:schemeClr val="bg1"/>
              </a:solidFill>
              <a:latin typeface="FS Lucas"/>
            </a:endParaRPr>
          </a:p>
          <a:p>
            <a:pPr marL="342900" indent="-342900">
              <a:buFont typeface="+mj-lt"/>
              <a:buAutoNum type="arabicPeriod"/>
            </a:pPr>
            <a:r>
              <a:rPr lang="en-IE" sz="2000" dirty="0">
                <a:solidFill>
                  <a:schemeClr val="bg1"/>
                </a:solidFill>
                <a:latin typeface="FS Lucas"/>
              </a:rPr>
              <a:t>Creative Europe</a:t>
            </a:r>
          </a:p>
          <a:p>
            <a:pPr marL="342900" indent="-342900">
              <a:buFont typeface="+mj-lt"/>
              <a:buAutoNum type="arabicPeriod"/>
            </a:pPr>
            <a:r>
              <a:rPr lang="en-IE" sz="2000" dirty="0">
                <a:solidFill>
                  <a:schemeClr val="bg1"/>
                </a:solidFill>
                <a:latin typeface="FS Lucas"/>
              </a:rPr>
              <a:t>Media+</a:t>
            </a:r>
          </a:p>
          <a:p>
            <a:pPr marL="342900" indent="-342900">
              <a:buFont typeface="+mj-lt"/>
              <a:buAutoNum type="arabicPeriod"/>
            </a:pPr>
            <a:r>
              <a:rPr lang="en-IE" sz="2000" dirty="0">
                <a:solidFill>
                  <a:schemeClr val="bg1"/>
                </a:solidFill>
                <a:latin typeface="FS Lucas"/>
              </a:rPr>
              <a:t>Democracy, Citizens, Equality, Rights and Values CERV+ </a:t>
            </a:r>
          </a:p>
          <a:p>
            <a:endParaRPr lang="en-IE" sz="2000" dirty="0">
              <a:latin typeface="FS Lucas"/>
            </a:endParaRPr>
          </a:p>
          <a:p>
            <a:r>
              <a:rPr lang="en-IE" sz="2000" dirty="0">
                <a:solidFill>
                  <a:srgbClr val="00C7B9"/>
                </a:solidFill>
                <a:latin typeface="FS Lucas"/>
              </a:rPr>
              <a:t>European Parliament recommended Seven Strands instead of Three</a:t>
            </a:r>
          </a:p>
          <a:p>
            <a:pPr marL="457200" indent="-457200">
              <a:buFont typeface="+mj-lt"/>
              <a:buAutoNum type="arabicPeriod"/>
            </a:pPr>
            <a:r>
              <a:rPr lang="en-IE" sz="2000" dirty="0">
                <a:solidFill>
                  <a:schemeClr val="bg1"/>
                </a:solidFill>
                <a:latin typeface="FS Lucas"/>
              </a:rPr>
              <a:t>Creative Europe Strand </a:t>
            </a:r>
          </a:p>
          <a:p>
            <a:pPr marL="457200" indent="-457200">
              <a:buFont typeface="+mj-lt"/>
              <a:buAutoNum type="arabicPeriod"/>
            </a:pPr>
            <a:r>
              <a:rPr lang="en-IE" sz="2000" dirty="0">
                <a:solidFill>
                  <a:schemeClr val="bg1"/>
                </a:solidFill>
                <a:latin typeface="FS Lucas"/>
              </a:rPr>
              <a:t>Music </a:t>
            </a:r>
          </a:p>
          <a:p>
            <a:pPr marL="457200" indent="-457200">
              <a:buFont typeface="+mj-lt"/>
              <a:buAutoNum type="arabicPeriod"/>
            </a:pPr>
            <a:r>
              <a:rPr lang="en-IE" sz="2000" dirty="0">
                <a:solidFill>
                  <a:schemeClr val="bg1"/>
                </a:solidFill>
                <a:latin typeface="FS Lucas"/>
              </a:rPr>
              <a:t>Media (Audiovisual Sector – (Possible audiovisual budget of €2.17bn)</a:t>
            </a:r>
          </a:p>
          <a:p>
            <a:pPr marL="457200" indent="-457200">
              <a:buFont typeface="+mj-lt"/>
              <a:buAutoNum type="arabicPeriod"/>
            </a:pPr>
            <a:r>
              <a:rPr lang="en-IE" sz="2000" dirty="0">
                <a:solidFill>
                  <a:schemeClr val="bg1"/>
                </a:solidFill>
                <a:latin typeface="FS Lucas"/>
              </a:rPr>
              <a:t>Journalism and Information (Democratic News Ecosystem)</a:t>
            </a:r>
          </a:p>
          <a:p>
            <a:pPr marL="457200" indent="-457200">
              <a:buFont typeface="+mj-lt"/>
              <a:buAutoNum type="arabicPeriod"/>
            </a:pPr>
            <a:r>
              <a:rPr lang="en-IE" sz="2000" dirty="0">
                <a:solidFill>
                  <a:schemeClr val="bg1"/>
                </a:solidFill>
                <a:latin typeface="FS Lucas"/>
              </a:rPr>
              <a:t>CERV+ (Rights, equality, civil society, Rule of Law and Democracy, Inclusive Democratic Participation) </a:t>
            </a:r>
          </a:p>
          <a:p>
            <a:pPr marL="457200" indent="-457200">
              <a:buFont typeface="+mj-lt"/>
              <a:buAutoNum type="arabicPeriod"/>
            </a:pPr>
            <a:r>
              <a:rPr lang="en-IE" sz="2000" dirty="0">
                <a:solidFill>
                  <a:schemeClr val="bg1"/>
                </a:solidFill>
                <a:latin typeface="FS Lucas"/>
              </a:rPr>
              <a:t>Daphne Strand (zero-tolerance of gender based violence)</a:t>
            </a:r>
          </a:p>
          <a:p>
            <a:pPr marL="457200" indent="-457200">
              <a:buFont typeface="+mj-lt"/>
              <a:buAutoNum type="arabicPeriod"/>
            </a:pPr>
            <a:r>
              <a:rPr lang="en-IE" sz="2000" dirty="0">
                <a:solidFill>
                  <a:schemeClr val="bg1"/>
                </a:solidFill>
                <a:latin typeface="FS Lucas"/>
              </a:rPr>
              <a:t>Union Values (Civic space resilience)</a:t>
            </a:r>
          </a:p>
          <a:p>
            <a:endParaRPr lang="en-IE" sz="2000" dirty="0"/>
          </a:p>
          <a:p>
            <a:endParaRPr lang="en-IE" dirty="0"/>
          </a:p>
        </p:txBody>
      </p:sp>
    </p:spTree>
    <p:extLst>
      <p:ext uri="{BB962C8B-B14F-4D97-AF65-F5344CB8AC3E}">
        <p14:creationId xmlns:p14="http://schemas.microsoft.com/office/powerpoint/2010/main" val="3483593402"/>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89AA07-D2A2-658A-55AC-969DCFF5D9E9}"/>
              </a:ext>
            </a:extLst>
          </p:cNvPr>
          <p:cNvSpPr>
            <a:spLocks noGrp="1"/>
          </p:cNvSpPr>
          <p:nvPr>
            <p:ph type="sldNum" sz="quarter" idx="12"/>
          </p:nvPr>
        </p:nvSpPr>
        <p:spPr/>
        <p:txBody>
          <a:bodyPr/>
          <a:lstStyle/>
          <a:p>
            <a:fld id="{BA0B7BC5-DE32-4DB1-A020-719532132458}" type="slidenum">
              <a:rPr lang="en-IE" smtClean="0"/>
              <a:t>13</a:t>
            </a:fld>
            <a:endParaRPr lang="en-IE"/>
          </a:p>
        </p:txBody>
      </p:sp>
      <p:pic>
        <p:nvPicPr>
          <p:cNvPr id="4" name="Picture 3" descr="A purple and blue rectangle&#10;&#10;AI-generated content may be incorrect.">
            <a:extLst>
              <a:ext uri="{FF2B5EF4-FFF2-40B4-BE49-F238E27FC236}">
                <a16:creationId xmlns:a16="http://schemas.microsoft.com/office/drawing/2014/main" id="{269E2507-FF5C-1A90-7979-D456C46A9A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6" name="TextBox 5">
            <a:extLst>
              <a:ext uri="{FF2B5EF4-FFF2-40B4-BE49-F238E27FC236}">
                <a16:creationId xmlns:a16="http://schemas.microsoft.com/office/drawing/2014/main" id="{5ED2D583-57B3-C63A-8982-BA9187F15F50}"/>
              </a:ext>
            </a:extLst>
          </p:cNvPr>
          <p:cNvSpPr txBox="1"/>
          <p:nvPr/>
        </p:nvSpPr>
        <p:spPr>
          <a:xfrm>
            <a:off x="1630836" y="2367171"/>
            <a:ext cx="5524107" cy="2123658"/>
          </a:xfrm>
          <a:prstGeom prst="rect">
            <a:avLst/>
          </a:prstGeom>
          <a:noFill/>
        </p:spPr>
        <p:txBody>
          <a:bodyPr wrap="square" rtlCol="0">
            <a:spAutoFit/>
          </a:bodyPr>
          <a:lstStyle/>
          <a:p>
            <a:r>
              <a:rPr lang="en-IE" sz="6600" dirty="0">
                <a:solidFill>
                  <a:srgbClr val="00C3B9"/>
                </a:solidFill>
                <a:latin typeface="TG4" panose="02000506050000020004" pitchFamily="50" charset="0"/>
              </a:rPr>
              <a:t>Go </a:t>
            </a:r>
            <a:r>
              <a:rPr lang="en-IE" sz="6600" dirty="0" err="1">
                <a:solidFill>
                  <a:srgbClr val="00C3B9"/>
                </a:solidFill>
                <a:latin typeface="TG4" panose="02000506050000020004" pitchFamily="50" charset="0"/>
              </a:rPr>
              <a:t>raibh</a:t>
            </a:r>
            <a:r>
              <a:rPr lang="en-IE" sz="6600" dirty="0">
                <a:solidFill>
                  <a:srgbClr val="00C3B9"/>
                </a:solidFill>
                <a:latin typeface="TG4" panose="02000506050000020004" pitchFamily="50" charset="0"/>
              </a:rPr>
              <a:t> </a:t>
            </a:r>
            <a:r>
              <a:rPr lang="en-IE" sz="6600" dirty="0" err="1">
                <a:solidFill>
                  <a:srgbClr val="00C3B9"/>
                </a:solidFill>
                <a:latin typeface="TG4" panose="02000506050000020004" pitchFamily="50" charset="0"/>
              </a:rPr>
              <a:t>míle</a:t>
            </a:r>
            <a:r>
              <a:rPr lang="en-IE" sz="6600" dirty="0">
                <a:solidFill>
                  <a:srgbClr val="00C3B9"/>
                </a:solidFill>
                <a:latin typeface="TG4" panose="02000506050000020004" pitchFamily="50" charset="0"/>
              </a:rPr>
              <a:t> </a:t>
            </a:r>
            <a:r>
              <a:rPr lang="en-IE" sz="6600" dirty="0" err="1">
                <a:solidFill>
                  <a:srgbClr val="00C3B9"/>
                </a:solidFill>
                <a:latin typeface="TG4" panose="02000506050000020004" pitchFamily="50" charset="0"/>
              </a:rPr>
              <a:t>maith</a:t>
            </a:r>
            <a:r>
              <a:rPr lang="en-IE" sz="6600" dirty="0">
                <a:solidFill>
                  <a:srgbClr val="00C3B9"/>
                </a:solidFill>
                <a:latin typeface="TG4" panose="02000506050000020004" pitchFamily="50" charset="0"/>
              </a:rPr>
              <a:t> </a:t>
            </a:r>
            <a:r>
              <a:rPr lang="en-IE" sz="6600" dirty="0" err="1">
                <a:solidFill>
                  <a:srgbClr val="00C3B9"/>
                </a:solidFill>
                <a:latin typeface="TG4" panose="02000506050000020004" pitchFamily="50" charset="0"/>
              </a:rPr>
              <a:t>agaibh</a:t>
            </a:r>
            <a:endParaRPr lang="ga-IE" sz="6600" dirty="0">
              <a:solidFill>
                <a:srgbClr val="EBEBEB"/>
              </a:solidFill>
              <a:latin typeface="TG4" panose="02000506050000020004" pitchFamily="50" charset="0"/>
            </a:endParaRPr>
          </a:p>
        </p:txBody>
      </p:sp>
    </p:spTree>
    <p:extLst>
      <p:ext uri="{BB962C8B-B14F-4D97-AF65-F5344CB8AC3E}">
        <p14:creationId xmlns:p14="http://schemas.microsoft.com/office/powerpoint/2010/main" val="419138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2_BasicWhite">
  <a:themeElements>
    <a:clrScheme name="21_BasicWhite">
      <a:dk1>
        <a:srgbClr val="FFFFFF"/>
      </a:dk1>
      <a:lt1>
        <a:srgbClr val="EBEBEB"/>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ts val="3600"/>
          </a:lnSpc>
          <a:spcBef>
            <a:spcPts val="0"/>
          </a:spcBef>
          <a:spcAft>
            <a:spcPts val="0"/>
          </a:spcAft>
          <a:buClrTx/>
          <a:buSzTx/>
          <a:buFontTx/>
          <a:buNone/>
          <a:tabLst/>
          <a:defRPr kumimoji="0" sz="3600" b="0" i="0" u="none" strike="noStrike" cap="none" spc="0" normalizeH="0" baseline="0">
            <a:ln>
              <a:noFill/>
            </a:ln>
            <a:solidFill>
              <a:srgbClr val="EBEBEB"/>
            </a:solidFill>
            <a:effectLst/>
            <a:uFillTx/>
            <a:latin typeface="FS Lucas Pro Regular"/>
            <a:ea typeface="FS Lucas Pro Regular"/>
            <a:cs typeface="FS Lucas Pro Regular"/>
            <a:sym typeface="FS Lucas Pr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Basic">
  <a:themeElements>
    <a:clrScheme name="TG4 1">
      <a:dk1>
        <a:srgbClr val="2B2A2A"/>
      </a:dk1>
      <a:lt1>
        <a:srgbClr val="EAEAEA"/>
      </a:lt1>
      <a:dk2>
        <a:srgbClr val="2B2A2A"/>
      </a:dk2>
      <a:lt2>
        <a:srgbClr val="EBEBEB"/>
      </a:lt2>
      <a:accent1>
        <a:srgbClr val="184FB2"/>
      </a:accent1>
      <a:accent2>
        <a:srgbClr val="00C3B9"/>
      </a:accent2>
      <a:accent3>
        <a:srgbClr val="008700"/>
      </a:accent3>
      <a:accent4>
        <a:srgbClr val="FF126C"/>
      </a:accent4>
      <a:accent5>
        <a:srgbClr val="FFC700"/>
      </a:accent5>
      <a:accent6>
        <a:srgbClr val="6432A5"/>
      </a:accent6>
      <a:hlink>
        <a:srgbClr val="0432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ts val="3600"/>
          </a:lnSpc>
          <a:spcBef>
            <a:spcPts val="0"/>
          </a:spcBef>
          <a:spcAft>
            <a:spcPts val="0"/>
          </a:spcAft>
          <a:buClrTx/>
          <a:buSzTx/>
          <a:buFontTx/>
          <a:buNone/>
          <a:tabLst/>
          <a:defRPr kumimoji="0" sz="3600" b="0" i="0" u="none" strike="noStrike" cap="none" spc="0" normalizeH="0" baseline="0">
            <a:ln>
              <a:noFill/>
            </a:ln>
            <a:solidFill>
              <a:srgbClr val="EBEBEB"/>
            </a:solidFill>
            <a:effectLst/>
            <a:uFillTx/>
            <a:latin typeface="FS Lucas Pro Regular"/>
            <a:ea typeface="FS Lucas Pro Regular"/>
            <a:cs typeface="FS Lucas Pro Regular"/>
            <a:sym typeface="FS Lucas Pr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Basic">
  <a:themeElements>
    <a:clrScheme name="TG4 1">
      <a:dk1>
        <a:srgbClr val="2B2A2A"/>
      </a:dk1>
      <a:lt1>
        <a:srgbClr val="EAEAEA"/>
      </a:lt1>
      <a:dk2>
        <a:srgbClr val="2B2A2A"/>
      </a:dk2>
      <a:lt2>
        <a:srgbClr val="EBEBEB"/>
      </a:lt2>
      <a:accent1>
        <a:srgbClr val="184FB2"/>
      </a:accent1>
      <a:accent2>
        <a:srgbClr val="00C3B9"/>
      </a:accent2>
      <a:accent3>
        <a:srgbClr val="008700"/>
      </a:accent3>
      <a:accent4>
        <a:srgbClr val="FF126C"/>
      </a:accent4>
      <a:accent5>
        <a:srgbClr val="FFC700"/>
      </a:accent5>
      <a:accent6>
        <a:srgbClr val="6432A5"/>
      </a:accent6>
      <a:hlink>
        <a:srgbClr val="0432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ts val="3600"/>
          </a:lnSpc>
          <a:spcBef>
            <a:spcPts val="0"/>
          </a:spcBef>
          <a:spcAft>
            <a:spcPts val="0"/>
          </a:spcAft>
          <a:buClrTx/>
          <a:buSzTx/>
          <a:buFontTx/>
          <a:buNone/>
          <a:tabLst/>
          <a:defRPr kumimoji="0" sz="3600" b="0" i="0" u="none" strike="noStrike" cap="none" spc="0" normalizeH="0" baseline="0">
            <a:ln>
              <a:noFill/>
            </a:ln>
            <a:solidFill>
              <a:srgbClr val="EBEBEB"/>
            </a:solidFill>
            <a:effectLst/>
            <a:uFillTx/>
            <a:latin typeface="FS Lucas Pro Regular"/>
            <a:ea typeface="FS Lucas Pro Regular"/>
            <a:cs typeface="FS Lucas Pro Regular"/>
            <a:sym typeface="FS Lucas Pr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625B7290ECA14C9B9C920DAF397DDD" ma:contentTypeVersion="13" ma:contentTypeDescription="Create a new document." ma:contentTypeScope="" ma:versionID="337429f197c6e72b65a3d2902065e0d2">
  <xsd:schema xmlns:xsd="http://www.w3.org/2001/XMLSchema" xmlns:xs="http://www.w3.org/2001/XMLSchema" xmlns:p="http://schemas.microsoft.com/office/2006/metadata/properties" xmlns:ns2="c548c181-ea9c-4df7-ba3e-ed04bb296489" xmlns:ns3="044118b5-9ee6-4164-84a1-9ee11df42f38" targetNamespace="http://schemas.microsoft.com/office/2006/metadata/properties" ma:root="true" ma:fieldsID="51a8fda8da15c81df630875be626502d" ns2:_="" ns3:_="">
    <xsd:import namespace="c548c181-ea9c-4df7-ba3e-ed04bb296489"/>
    <xsd:import namespace="044118b5-9ee6-4164-84a1-9ee11df42f3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48c181-ea9c-4df7-ba3e-ed04bb2964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baa02b3-c216-49d5-b6dc-d11338e1541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4118b5-9ee6-4164-84a1-9ee11df42f3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9512802-f66a-48ef-947a-257525ed33d4}" ma:internalName="TaxCatchAll" ma:showField="CatchAllData" ma:web="044118b5-9ee6-4164-84a1-9ee11df42f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44118b5-9ee6-4164-84a1-9ee11df42f38" xsi:nil="true"/>
    <lcf76f155ced4ddcb4097134ff3c332f xmlns="c548c181-ea9c-4df7-ba3e-ed04bb29648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32F4965-F758-44D3-99BF-AEDF2C48270F}"/>
</file>

<file path=customXml/itemProps2.xml><?xml version="1.0" encoding="utf-8"?>
<ds:datastoreItem xmlns:ds="http://schemas.openxmlformats.org/officeDocument/2006/customXml" ds:itemID="{EBEB9EC6-0E13-456F-A049-073FA150306C}"/>
</file>

<file path=customXml/itemProps3.xml><?xml version="1.0" encoding="utf-8"?>
<ds:datastoreItem xmlns:ds="http://schemas.openxmlformats.org/officeDocument/2006/customXml" ds:itemID="{F2D3CA9F-19C8-4360-96CB-F9A97C047AB2}"/>
</file>

<file path=docMetadata/LabelInfo.xml><?xml version="1.0" encoding="utf-8"?>
<clbl:labelList xmlns:clbl="http://schemas.microsoft.com/office/2020/mipLabelMetadata">
  <clbl:label id="{02608148-7681-4440-93e8-b471cb3f3903}" enabled="1" method="Privileged" siteId="{e7399d04-a90a-4b16-bf57-ce7854ad1c9f}" removed="0"/>
</clbl:labelList>
</file>

<file path=docProps/app.xml><?xml version="1.0" encoding="utf-8"?>
<Properties xmlns="http://schemas.openxmlformats.org/officeDocument/2006/extended-properties" xmlns:vt="http://schemas.openxmlformats.org/officeDocument/2006/docPropsVTypes">
  <Template>Office 2013 - 2022 Theme</Template>
  <TotalTime>0</TotalTime>
  <Words>545</Words>
  <Application>Microsoft Office PowerPoint</Application>
  <PresentationFormat>Widescreen</PresentationFormat>
  <Paragraphs>87</Paragraphs>
  <Slides>13</Slides>
  <Notes>3</Notes>
  <HiddenSlides>0</HiddenSlides>
  <MMClips>1</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13</vt:i4>
      </vt:variant>
    </vt:vector>
  </HeadingPairs>
  <TitlesOfParts>
    <vt:vector size="28" baseType="lpstr">
      <vt:lpstr>Arial</vt:lpstr>
      <vt:lpstr>Calibri</vt:lpstr>
      <vt:lpstr>Calibri Light</vt:lpstr>
      <vt:lpstr>FS Lucas</vt:lpstr>
      <vt:lpstr>FS Lucas Pro Light</vt:lpstr>
      <vt:lpstr>FS Lucas Pro Med</vt:lpstr>
      <vt:lpstr>FS Lucas Pro Regular</vt:lpstr>
      <vt:lpstr>Helvetica Neue</vt:lpstr>
      <vt:lpstr>TG4</vt:lpstr>
      <vt:lpstr>Office Theme</vt:lpstr>
      <vt:lpstr>22_BasicWhite</vt:lpstr>
      <vt:lpstr>Basic</vt:lpstr>
      <vt:lpstr>3_Office Theme</vt:lpstr>
      <vt:lpstr>1_Basic</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Sinead</dc:creator>
  <cp:lastModifiedBy>Deirdre Ní Choistín</cp:lastModifiedBy>
  <cp:revision>7</cp:revision>
  <cp:lastPrinted>2025-01-13T12:30:08Z</cp:lastPrinted>
  <dcterms:created xsi:type="dcterms:W3CDTF">2022-05-12T10:38:28Z</dcterms:created>
  <dcterms:modified xsi:type="dcterms:W3CDTF">2026-09-11T12:20:02Z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0x010100E4625B7290ECA14C9B9C920DAF397DDD</vt:lpwstr>
  </property>
</Properties>
</file>